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79" r:id="rId4"/>
  </p:sldMasterIdLst>
  <p:notesMasterIdLst>
    <p:notesMasterId r:id="rId35"/>
  </p:notesMasterIdLst>
  <p:handoutMasterIdLst>
    <p:handoutMasterId r:id="rId36"/>
  </p:handoutMasterIdLst>
  <p:sldIdLst>
    <p:sldId id="1230" r:id="rId5"/>
    <p:sldId id="1231" r:id="rId6"/>
    <p:sldId id="1238" r:id="rId7"/>
    <p:sldId id="1239" r:id="rId8"/>
    <p:sldId id="1240" r:id="rId9"/>
    <p:sldId id="1232" r:id="rId10"/>
    <p:sldId id="1242" r:id="rId11"/>
    <p:sldId id="1241" r:id="rId12"/>
    <p:sldId id="1245" r:id="rId13"/>
    <p:sldId id="1244" r:id="rId14"/>
    <p:sldId id="1233" r:id="rId15"/>
    <p:sldId id="1246" r:id="rId16"/>
    <p:sldId id="1248" r:id="rId17"/>
    <p:sldId id="1250" r:id="rId18"/>
    <p:sldId id="1249" r:id="rId19"/>
    <p:sldId id="1234" r:id="rId20"/>
    <p:sldId id="1252" r:id="rId21"/>
    <p:sldId id="1254" r:id="rId22"/>
    <p:sldId id="1258" r:id="rId23"/>
    <p:sldId id="1235" r:id="rId24"/>
    <p:sldId id="1259" r:id="rId25"/>
    <p:sldId id="1261" r:id="rId26"/>
    <p:sldId id="1263" r:id="rId27"/>
    <p:sldId id="1269" r:id="rId28"/>
    <p:sldId id="1236" r:id="rId29"/>
    <p:sldId id="1266" r:id="rId30"/>
    <p:sldId id="1270" r:id="rId31"/>
    <p:sldId id="1237" r:id="rId32"/>
    <p:sldId id="1274" r:id="rId33"/>
    <p:sldId id="1272" r:id="rId34"/>
  </p:sldIdLst>
  <p:sldSz cx="9144000" cy="5715000" type="screen16x10"/>
  <p:notesSz cx="6834188" cy="99790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u="sng" kern="1200">
        <a:solidFill>
          <a:srgbClr val="FFFFFF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u="sng" kern="1200">
        <a:solidFill>
          <a:srgbClr val="FFFFFF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u="sng" kern="1200">
        <a:solidFill>
          <a:srgbClr val="FFFFFF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u="sng" kern="1200">
        <a:solidFill>
          <a:srgbClr val="FFFFFF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u="sng" kern="1200">
        <a:solidFill>
          <a:srgbClr val="FFFFFF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000" u="sng" kern="1200">
        <a:solidFill>
          <a:srgbClr val="FFFFFF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000" u="sng" kern="1200">
        <a:solidFill>
          <a:srgbClr val="FFFFFF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000" u="sng" kern="1200">
        <a:solidFill>
          <a:srgbClr val="FFFFFF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000" u="sng" kern="1200">
        <a:solidFill>
          <a:srgbClr val="FFFFFF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24">
          <p15:clr>
            <a:srgbClr val="A4A3A4"/>
          </p15:clr>
        </p15:guide>
        <p15:guide id="2" orient="horz" pos="206">
          <p15:clr>
            <a:srgbClr val="A4A3A4"/>
          </p15:clr>
        </p15:guide>
        <p15:guide id="3" orient="horz" pos="3325">
          <p15:clr>
            <a:srgbClr val="A4A3A4"/>
          </p15:clr>
        </p15:guide>
        <p15:guide id="4" pos="189">
          <p15:clr>
            <a:srgbClr val="A4A3A4"/>
          </p15:clr>
        </p15:guide>
        <p15:guide id="5" pos="1480">
          <p15:clr>
            <a:srgbClr val="A4A3A4"/>
          </p15:clr>
        </p15:guide>
        <p15:guide id="6" pos="2851">
          <p15:clr>
            <a:srgbClr val="A4A3A4"/>
          </p15:clr>
        </p15:guide>
        <p15:guide id="7" pos="4210">
          <p15:clr>
            <a:srgbClr val="A4A3A4"/>
          </p15:clr>
        </p15:guide>
        <p15:guide id="8" pos="4309">
          <p15:clr>
            <a:srgbClr val="A4A3A4"/>
          </p15:clr>
        </p15:guide>
        <p15:guide id="9" pos="5587">
          <p15:clr>
            <a:srgbClr val="A4A3A4"/>
          </p15:clr>
        </p15:guide>
        <p15:guide id="10" pos="1571">
          <p15:clr>
            <a:srgbClr val="A4A3A4"/>
          </p15:clr>
        </p15:guide>
        <p15:guide id="11" pos="29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3">
          <p15:clr>
            <a:srgbClr val="A4A3A4"/>
          </p15:clr>
        </p15:guide>
        <p15:guide id="2" pos="215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0024"/>
    <a:srgbClr val="337D33"/>
    <a:srgbClr val="8A6900"/>
    <a:srgbClr val="267A7C"/>
    <a:srgbClr val="B9255A"/>
    <a:srgbClr val="3E1B59"/>
    <a:srgbClr val="DF0024"/>
    <a:srgbClr val="FFFF00"/>
    <a:srgbClr val="FF193F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74" autoAdjust="0"/>
    <p:restoredTop sz="94434" autoAdjust="0"/>
  </p:normalViewPr>
  <p:slideViewPr>
    <p:cSldViewPr snapToGrid="0">
      <p:cViewPr>
        <p:scale>
          <a:sx n="60" d="100"/>
          <a:sy n="60" d="100"/>
        </p:scale>
        <p:origin x="1182" y="522"/>
      </p:cViewPr>
      <p:guideLst>
        <p:guide orient="horz" pos="3424"/>
        <p:guide orient="horz" pos="206"/>
        <p:guide orient="horz" pos="3325"/>
        <p:guide pos="189"/>
        <p:guide pos="1480"/>
        <p:guide pos="2851"/>
        <p:guide pos="4210"/>
        <p:guide pos="4309"/>
        <p:guide pos="5587"/>
        <p:guide pos="1571"/>
        <p:guide pos="294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200" y="-1536"/>
      </p:cViewPr>
      <p:guideLst>
        <p:guide orient="horz" pos="3143"/>
        <p:guide pos="215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78" tIns="46991" rIns="93978" bIns="46991" numCol="1" anchor="t" anchorCtr="0" compatLnSpc="1">
            <a:prstTxWarp prst="textNoShape">
              <a:avLst/>
            </a:prstTxWarp>
          </a:bodyPr>
          <a:lstStyle>
            <a:lvl1pPr algn="l" defTabSz="939208" eaLnBrk="1" hangingPunct="1">
              <a:spcBef>
                <a:spcPct val="0"/>
              </a:spcBef>
              <a:defRPr sz="900" u="none">
                <a:solidFill>
                  <a:schemeClr val="tx1"/>
                </a:solidFill>
                <a:latin typeface="Avenir LT 55 Roman" panose="02000503040000020003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1913" y="0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78" tIns="46991" rIns="93978" bIns="46991" numCol="1" anchor="t" anchorCtr="0" compatLnSpc="1">
            <a:prstTxWarp prst="textNoShape">
              <a:avLst/>
            </a:prstTxWarp>
          </a:bodyPr>
          <a:lstStyle>
            <a:lvl1pPr algn="r" defTabSz="939208" eaLnBrk="1" hangingPunct="1">
              <a:spcBef>
                <a:spcPct val="0"/>
              </a:spcBef>
              <a:defRPr sz="900" u="none">
                <a:solidFill>
                  <a:schemeClr val="tx1"/>
                </a:solidFill>
                <a:latin typeface="Avenir LT 55 Roman" panose="02000503040000020003" pitchFamily="2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80550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78" tIns="46991" rIns="93978" bIns="46991" numCol="1" anchor="b" anchorCtr="0" compatLnSpc="1">
            <a:prstTxWarp prst="textNoShape">
              <a:avLst/>
            </a:prstTxWarp>
          </a:bodyPr>
          <a:lstStyle>
            <a:lvl1pPr algn="ctr" defTabSz="939208" eaLnBrk="1" hangingPunct="1">
              <a:spcBef>
                <a:spcPct val="0"/>
              </a:spcBef>
              <a:defRPr sz="1200" u="none">
                <a:solidFill>
                  <a:schemeClr val="tx1"/>
                </a:solidFill>
                <a:latin typeface="Avenir LT 55 Roman" panose="02000503040000020003" pitchFamily="2" charset="0"/>
              </a:defRPr>
            </a:lvl1pPr>
          </a:lstStyle>
          <a:p>
            <a:pPr>
              <a:defRPr/>
            </a:pPr>
            <a:r>
              <a:rPr lang="es-ES"/>
              <a:t> © GMV, </a:t>
            </a:r>
            <a:r>
              <a:rPr lang="es-ES" smtClean="0"/>
              <a:t>2009 </a:t>
            </a:r>
            <a:r>
              <a:rPr lang="es-ES"/>
              <a:t>Propiedad de GMV</a:t>
            </a:r>
          </a:p>
          <a:p>
            <a:pPr>
              <a:defRPr/>
            </a:pPr>
            <a:r>
              <a:rPr lang="es-ES"/>
              <a:t>Todos los derechos reservados</a:t>
            </a: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1913" y="9480550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78" tIns="46991" rIns="93978" bIns="46991" numCol="1" anchor="b" anchorCtr="0" compatLnSpc="1">
            <a:prstTxWarp prst="textNoShape">
              <a:avLst/>
            </a:prstTxWarp>
          </a:bodyPr>
          <a:lstStyle>
            <a:lvl1pPr algn="r" defTabSz="938213" eaLnBrk="1" hangingPunct="1">
              <a:defRPr sz="900" u="none">
                <a:solidFill>
                  <a:schemeClr val="tx1"/>
                </a:solidFill>
                <a:latin typeface="Avenir LT 55 Roman" panose="02000503040000020003" pitchFamily="2" charset="0"/>
              </a:defRPr>
            </a:lvl1pPr>
          </a:lstStyle>
          <a:p>
            <a:pPr>
              <a:defRPr/>
            </a:pPr>
            <a:r>
              <a:rPr lang="es-ES" altLang="es-ES"/>
              <a:t>Página </a:t>
            </a:r>
            <a:fld id="{3400C032-B345-415A-839B-CF2C18D5BAF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pic>
        <p:nvPicPr>
          <p:cNvPr id="14342" name="Picture 7" descr="Logo-GM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287338"/>
            <a:ext cx="13192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734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78" tIns="46991" rIns="93978" bIns="46991" numCol="1" anchor="t" anchorCtr="0" compatLnSpc="1">
            <a:prstTxWarp prst="textNoShape">
              <a:avLst/>
            </a:prstTxWarp>
          </a:bodyPr>
          <a:lstStyle>
            <a:lvl1pPr algn="l" defTabSz="939208" eaLnBrk="1" hangingPunct="1">
              <a:spcBef>
                <a:spcPct val="0"/>
              </a:spcBef>
              <a:defRPr sz="1200" u="none">
                <a:solidFill>
                  <a:schemeClr val="tx1"/>
                </a:solidFill>
                <a:latin typeface="Myriad Landor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1913" y="0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78" tIns="46991" rIns="93978" bIns="46991" numCol="1" anchor="t" anchorCtr="0" compatLnSpc="1">
            <a:prstTxWarp prst="textNoShape">
              <a:avLst/>
            </a:prstTxWarp>
          </a:bodyPr>
          <a:lstStyle>
            <a:lvl1pPr algn="r" defTabSz="939208" eaLnBrk="1" hangingPunct="1">
              <a:spcBef>
                <a:spcPct val="0"/>
              </a:spcBef>
              <a:defRPr sz="1200" u="none">
                <a:solidFill>
                  <a:schemeClr val="tx1"/>
                </a:solidFill>
                <a:latin typeface="Myriad Landor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0688" y="747713"/>
            <a:ext cx="5992812" cy="3744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41863"/>
            <a:ext cx="5005388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80550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78" tIns="46991" rIns="93978" bIns="46991" numCol="1" anchor="b" anchorCtr="0" compatLnSpc="1">
            <a:prstTxWarp prst="textNoShape">
              <a:avLst/>
            </a:prstTxWarp>
          </a:bodyPr>
          <a:lstStyle>
            <a:lvl1pPr algn="l" defTabSz="939208" eaLnBrk="1" hangingPunct="1">
              <a:spcBef>
                <a:spcPct val="0"/>
              </a:spcBef>
              <a:defRPr sz="1200" u="none">
                <a:solidFill>
                  <a:schemeClr val="tx1"/>
                </a:solidFill>
                <a:latin typeface="Myriad Landor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1913" y="9480550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78" tIns="46991" rIns="93978" bIns="46991" numCol="1" anchor="b" anchorCtr="0" compatLnSpc="1">
            <a:prstTxWarp prst="textNoShape">
              <a:avLst/>
            </a:prstTxWarp>
          </a:bodyPr>
          <a:lstStyle>
            <a:lvl1pPr algn="r" defTabSz="938213" eaLnBrk="1" hangingPunct="1">
              <a:defRPr sz="1200" u="none">
                <a:solidFill>
                  <a:schemeClr val="tx1"/>
                </a:solidFill>
                <a:latin typeface="Myriad Landor" pitchFamily="1" charset="0"/>
              </a:defRPr>
            </a:lvl1pPr>
          </a:lstStyle>
          <a:p>
            <a:pPr>
              <a:defRPr/>
            </a:pPr>
            <a:fld id="{D2813F94-91E7-4742-B400-91B3F4949D60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  <p:pic>
        <p:nvPicPr>
          <p:cNvPr id="13320" name="Picture 8" descr="Logo-GM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17475"/>
            <a:ext cx="131921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171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5000"/>
      </a:lnSpc>
      <a:spcBef>
        <a:spcPct val="40000"/>
      </a:spcBef>
      <a:spcAft>
        <a:spcPct val="20000"/>
      </a:spcAft>
      <a:defRPr sz="1200" kern="1200">
        <a:solidFill>
          <a:schemeClr val="tx1"/>
        </a:solidFill>
        <a:latin typeface="Myriad Landor" pitchFamily="1" charset="0"/>
        <a:ea typeface="+mn-ea"/>
        <a:cs typeface="+mn-cs"/>
      </a:defRPr>
    </a:lvl1pPr>
    <a:lvl2pPr marL="234950" indent="-233363" algn="l" rtl="0" eaLnBrk="0" fontAlgn="base" hangingPunct="0">
      <a:lnSpc>
        <a:spcPct val="95000"/>
      </a:lnSpc>
      <a:spcBef>
        <a:spcPct val="20000"/>
      </a:spcBef>
      <a:spcAft>
        <a:spcPct val="0"/>
      </a:spcAft>
      <a:buChar char="–"/>
      <a:defRPr sz="1200" kern="1200">
        <a:solidFill>
          <a:schemeClr val="tx1"/>
        </a:solidFill>
        <a:latin typeface="Myriad Landor" pitchFamily="1" charset="0"/>
        <a:ea typeface="+mn-ea"/>
        <a:cs typeface="+mn-cs"/>
      </a:defRPr>
    </a:lvl2pPr>
    <a:lvl3pPr marL="457200" indent="-220663" algn="l" rtl="0" eaLnBrk="0" fontAlgn="base" hangingPunct="0">
      <a:lnSpc>
        <a:spcPct val="95000"/>
      </a:lnSpc>
      <a:spcBef>
        <a:spcPct val="20000"/>
      </a:spcBef>
      <a:spcAft>
        <a:spcPct val="0"/>
      </a:spcAft>
      <a:buChar char="–"/>
      <a:defRPr sz="1200" kern="1200">
        <a:solidFill>
          <a:schemeClr val="tx1"/>
        </a:solidFill>
        <a:latin typeface="Myriad Landor" pitchFamily="1" charset="0"/>
        <a:ea typeface="+mn-ea"/>
        <a:cs typeface="+mn-cs"/>
      </a:defRPr>
    </a:lvl3pPr>
    <a:lvl4pPr marL="692150" indent="-233363" algn="l" rtl="0" eaLnBrk="0" fontAlgn="base" hangingPunct="0">
      <a:lnSpc>
        <a:spcPct val="95000"/>
      </a:lnSpc>
      <a:spcBef>
        <a:spcPct val="20000"/>
      </a:spcBef>
      <a:spcAft>
        <a:spcPct val="0"/>
      </a:spcAft>
      <a:buChar char="–"/>
      <a:defRPr sz="1000" kern="1200">
        <a:solidFill>
          <a:schemeClr val="tx1"/>
        </a:solidFill>
        <a:latin typeface="Myriad Landor" pitchFamily="1" charset="0"/>
        <a:ea typeface="+mn-ea"/>
        <a:cs typeface="+mn-cs"/>
      </a:defRPr>
    </a:lvl4pPr>
    <a:lvl5pPr marL="887413" indent="-193675" algn="l" rtl="0" eaLnBrk="0" fontAlgn="base" hangingPunct="0">
      <a:lnSpc>
        <a:spcPct val="95000"/>
      </a:lnSpc>
      <a:spcBef>
        <a:spcPct val="20000"/>
      </a:spcBef>
      <a:spcAft>
        <a:spcPct val="0"/>
      </a:spcAft>
      <a:buChar char="–"/>
      <a:defRPr sz="1000" kern="1200">
        <a:solidFill>
          <a:schemeClr val="tx1"/>
        </a:solidFill>
        <a:latin typeface="Myriad Landor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13F94-91E7-4742-B400-91B3F4949D60}" type="slidenum">
              <a:rPr lang="en-US" altLang="es-ES" smtClean="0"/>
              <a:pPr>
                <a:defRPr/>
              </a:pPr>
              <a:t>1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128465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hyperlink" Target="https://www.facebook.com/infoGMV" TargetMode="External"/><Relationship Id="rId7" Type="http://schemas.openxmlformats.org/officeDocument/2006/relationships/hyperlink" Target="https://www.linkedin.com/company/gmv" TargetMode="External"/><Relationship Id="rId12" Type="http://schemas.openxmlformats.org/officeDocument/2006/relationships/hyperlink" Target="https://www.youtube.com/user/infoGMV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hyperlink" Target="https://twitter.com/infoGMV" TargetMode="External"/><Relationship Id="rId1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hyperlink" Target="http://www.gmv.com/en/RSS" TargetMode="External"/><Relationship Id="rId14" Type="http://schemas.openxmlformats.org/officeDocument/2006/relationships/hyperlink" Target="http://www.gmv.com/blog_gmv/language/en/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1"/>
          <p:cNvSpPr txBox="1">
            <a:spLocks noChangeArrowheads="1"/>
          </p:cNvSpPr>
          <p:nvPr/>
        </p:nvSpPr>
        <p:spPr bwMode="auto">
          <a:xfrm>
            <a:off x="300038" y="5006975"/>
            <a:ext cx="169052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99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000" u="sng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 eaLnBrk="0" hangingPunct="0">
              <a:defRPr sz="2000" u="sng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u="sng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u="sng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u="sng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ES" sz="800" i="1" u="none" dirty="0" smtClean="0">
                <a:solidFill>
                  <a:schemeClr val="tx1"/>
                </a:solidFill>
                <a:latin typeface="+mn-lt"/>
              </a:rPr>
              <a:t>© GMV, </a:t>
            </a:r>
            <a:r>
              <a:rPr lang="es-ES" altLang="es-ES" sz="800" i="1" u="none" dirty="0" smtClean="0">
                <a:solidFill>
                  <a:schemeClr val="tx1"/>
                </a:solidFill>
                <a:latin typeface="+mn-lt"/>
              </a:rPr>
              <a:t>2018 </a:t>
            </a:r>
            <a:r>
              <a:rPr lang="en-US" altLang="es-ES" sz="800" i="1" u="none" dirty="0" smtClean="0">
                <a:solidFill>
                  <a:schemeClr val="tx1"/>
                </a:solidFill>
                <a:latin typeface="+mn-lt"/>
              </a:rPr>
              <a:t>Property of GMV</a:t>
            </a:r>
          </a:p>
          <a:p>
            <a:pPr eaLnBrk="1" hangingPunct="1">
              <a:defRPr/>
            </a:pPr>
            <a:r>
              <a:rPr lang="en-US" altLang="es-ES" sz="800" i="1" u="none" dirty="0" smtClean="0">
                <a:solidFill>
                  <a:schemeClr val="tx1"/>
                </a:solidFill>
                <a:latin typeface="+mn-lt"/>
              </a:rPr>
              <a:t>All rights reserved</a:t>
            </a:r>
          </a:p>
        </p:txBody>
      </p:sp>
      <p:pic>
        <p:nvPicPr>
          <p:cNvPr id="5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3" y="4754563"/>
            <a:ext cx="162242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95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265114" y="580113"/>
            <a:ext cx="8561387" cy="2124604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tabLst/>
              <a:defRPr sz="6000">
                <a:latin typeface="+mj-lt"/>
              </a:defRPr>
            </a:lvl1pPr>
          </a:lstStyle>
          <a:p>
            <a:r>
              <a:rPr lang="es-ES" altLang="es-ES" smtClean="0"/>
              <a:t>Haga clic para modificar el estilo de título del patrón</a:t>
            </a:r>
            <a:endParaRPr lang="en-US" altLang="es-ES" dirty="0"/>
          </a:p>
        </p:txBody>
      </p:sp>
      <p:sp>
        <p:nvSpPr>
          <p:cNvPr id="177196" name="Rectangle 44"/>
          <p:cNvSpPr>
            <a:spLocks noGrp="1" noChangeArrowheads="1"/>
          </p:cNvSpPr>
          <p:nvPr>
            <p:ph type="subTitle" idx="1"/>
          </p:nvPr>
        </p:nvSpPr>
        <p:spPr>
          <a:xfrm>
            <a:off x="285749" y="162071"/>
            <a:ext cx="8540752" cy="534458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ct val="0"/>
              </a:spcBef>
              <a:defRPr sz="30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s-ES" altLang="es-ES" smtClean="0"/>
              <a:t>Haga clic para modificar el estilo de subtítulo del patrón</a:t>
            </a:r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615206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ES"/>
              <a:t>GENERAL PRESENTATION</a:t>
            </a:r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80644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CuadroTexto"/>
          <p:cNvSpPr txBox="1">
            <a:spLocks noChangeArrowheads="1"/>
          </p:cNvSpPr>
          <p:nvPr/>
        </p:nvSpPr>
        <p:spPr bwMode="auto">
          <a:xfrm rot="16200000">
            <a:off x="-1583531" y="1902619"/>
            <a:ext cx="42068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u="sng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 eaLnBrk="0" hangingPunct="0">
              <a:defRPr sz="2000" u="sng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u="sng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u="sng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u="sng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es-ES" altLang="es-ES" sz="4800" b="1" u="none" dirty="0" smtClean="0">
                <a:solidFill>
                  <a:srgbClr val="DF0024"/>
                </a:solidFill>
                <a:latin typeface="Avenir LT 55 Roman" panose="02000503040000020003" pitchFamily="2" charset="0"/>
              </a:rPr>
              <a:t>INDEX</a:t>
            </a:r>
          </a:p>
        </p:txBody>
      </p:sp>
      <p:sp>
        <p:nvSpPr>
          <p:cNvPr id="3" name="10 CuadroTexto"/>
          <p:cNvSpPr txBox="1">
            <a:spLocks noChangeArrowheads="1"/>
          </p:cNvSpPr>
          <p:nvPr/>
        </p:nvSpPr>
        <p:spPr bwMode="auto">
          <a:xfrm>
            <a:off x="1309688" y="184150"/>
            <a:ext cx="5384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u="sng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 eaLnBrk="0" hangingPunct="0">
              <a:defRPr sz="2000" u="sng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u="sng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u="sng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u="sng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es-ES" sz="1200" u="none" dirty="0" smtClean="0">
                <a:solidFill>
                  <a:schemeClr val="tx1"/>
                </a:solidFill>
                <a:latin typeface="Avenir LT 55 Roman" panose="02000503040000020003" pitchFamily="2" charset="0"/>
              </a:rPr>
              <a:t>INDEX 1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s-ES" sz="1200" u="none" dirty="0" smtClean="0">
                <a:solidFill>
                  <a:schemeClr val="tx1"/>
                </a:solidFill>
                <a:latin typeface="Avenir LT 55 Roman" panose="02000503040000020003" pitchFamily="2" charset="0"/>
              </a:rPr>
              <a:t>INDEX 2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s-ES" sz="1200" u="none" dirty="0" smtClean="0">
                <a:solidFill>
                  <a:schemeClr val="tx1"/>
                </a:solidFill>
                <a:latin typeface="Avenir LT 55 Roman" panose="02000503040000020003" pitchFamily="2" charset="0"/>
              </a:rPr>
              <a:t>INDEX 3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s-ES" sz="1200" u="none" dirty="0" smtClean="0">
                <a:solidFill>
                  <a:schemeClr val="tx1"/>
                </a:solidFill>
                <a:latin typeface="Avenir LT 55 Roman" panose="02000503040000020003" pitchFamily="2" charset="0"/>
              </a:rPr>
              <a:t>INDEX 4</a:t>
            </a:r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/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Página </a:t>
            </a:r>
            <a:fld id="{EBD26E25-5D30-44DD-8E6E-7AB57801D86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ES"/>
              <a:t>GENERAL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969075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Rectángulo"/>
          <p:cNvSpPr>
            <a:spLocks noChangeArrowheads="1"/>
          </p:cNvSpPr>
          <p:nvPr/>
        </p:nvSpPr>
        <p:spPr bwMode="auto">
          <a:xfrm>
            <a:off x="0" y="0"/>
            <a:ext cx="9144000" cy="5715000"/>
          </a:xfrm>
          <a:prstGeom prst="rect">
            <a:avLst/>
          </a:prstGeom>
          <a:solidFill>
            <a:srgbClr val="DF00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45720" rIns="45720" anchor="ctr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  <a:defRPr/>
            </a:pPr>
            <a:endParaRPr lang="es-ES" altLang="es-ES" dirty="0" smtClean="0">
              <a:solidFill>
                <a:srgbClr val="FFFFFF"/>
              </a:solidFill>
              <a:latin typeface="Avenir LT 55 Roman" panose="02000503040000020003" pitchFamily="2" charset="0"/>
            </a:endParaRPr>
          </a:p>
        </p:txBody>
      </p:sp>
      <p:pic>
        <p:nvPicPr>
          <p:cNvPr id="3" name="Picture 91" descr="Z:\Logos\LOGOTIPOS_GMV\GMV_Logo\PhotoshopCS2\RGB\jpgs\GMV_BckgRGBroj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4"/>
          <a:stretch>
            <a:fillRect/>
          </a:stretch>
        </p:blipFill>
        <p:spPr bwMode="auto">
          <a:xfrm>
            <a:off x="7710488" y="4856163"/>
            <a:ext cx="1287462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983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 Marcador de pie de página"/>
          <p:cNvSpPr txBox="1">
            <a:spLocks/>
          </p:cNvSpPr>
          <p:nvPr/>
        </p:nvSpPr>
        <p:spPr bwMode="gray">
          <a:xfrm>
            <a:off x="298450" y="215900"/>
            <a:ext cx="25765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tabLst>
                <a:tab pos="2517775" algn="r"/>
              </a:tabLst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tabLst>
                <a:tab pos="2517775" algn="r"/>
              </a:tabLst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tabLst>
                <a:tab pos="2517775" algn="r"/>
              </a:tabLst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s-ES" sz="900" b="1" u="none" dirty="0" smtClean="0">
                <a:solidFill>
                  <a:schemeClr val="bg2"/>
                </a:solidFill>
                <a:latin typeface="Avenir LT 55 Roman" panose="020005030400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SECTION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79400" y="1012825"/>
            <a:ext cx="85344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fontAlgn="base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950" indent="-233363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8B8D8E"/>
              </a:buClr>
              <a:buSzPct val="8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2pPr>
            <a:lvl3pPr marL="457200" indent="-220663" algn="l" rtl="0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3pPr>
            <a:lvl4pPr marL="692150" indent="-233363" algn="l" rtl="0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SzPct val="70000"/>
              <a:buChar char="•"/>
              <a:defRPr sz="1000">
                <a:solidFill>
                  <a:schemeClr val="tx1"/>
                </a:solidFill>
                <a:latin typeface="+mn-lt"/>
              </a:defRPr>
            </a:lvl4pPr>
            <a:lvl5pPr marL="8874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000">
                <a:solidFill>
                  <a:schemeClr val="tx1"/>
                </a:solidFill>
                <a:latin typeface="+mn-lt"/>
              </a:defRPr>
            </a:lvl5pPr>
            <a:lvl6pPr marL="13446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018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2590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162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5000"/>
              </a:lnSpc>
              <a:defRPr/>
            </a:pPr>
            <a:r>
              <a:rPr lang="en-US" altLang="es-ES" u="none" dirty="0" smtClean="0">
                <a:latin typeface="Avenir LT 55 Roman" panose="02000503040000020003" pitchFamily="2" charset="0"/>
              </a:rPr>
              <a:t>The text uses Verdana 12 typeface in black color.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altLang="es-ES" u="none" dirty="0" smtClean="0">
                <a:latin typeface="Avenir LT 55 Roman" panose="02000503040000020003" pitchFamily="2" charset="0"/>
              </a:rPr>
              <a:t>The text box is defined in the slide master.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altLang="es-ES" u="none" dirty="0" smtClean="0">
                <a:latin typeface="Avenir LT 55 Roman" panose="02000503040000020003" pitchFamily="2" charset="0"/>
              </a:rPr>
              <a:t>This is an example of a fictitious text for </a:t>
            </a:r>
            <a:r>
              <a:rPr lang="en-US" altLang="es-ES" u="none" dirty="0" err="1" smtClean="0">
                <a:latin typeface="Avenir LT 55 Roman" panose="02000503040000020003" pitchFamily="2" charset="0"/>
              </a:rPr>
              <a:t>extense</a:t>
            </a:r>
            <a:r>
              <a:rPr lang="en-US" altLang="es-ES" u="none" dirty="0" smtClean="0">
                <a:latin typeface="Avenir LT 55 Roman" panose="02000503040000020003" pitchFamily="2" charset="0"/>
              </a:rPr>
              <a:t> text contents in a slide, it is an example of a fictitious text for </a:t>
            </a:r>
            <a:r>
              <a:rPr lang="en-US" altLang="es-ES" u="none" dirty="0" err="1" smtClean="0">
                <a:latin typeface="Avenir LT 55 Roman" panose="02000503040000020003" pitchFamily="2" charset="0"/>
              </a:rPr>
              <a:t>extense</a:t>
            </a:r>
            <a:r>
              <a:rPr lang="en-US" altLang="es-ES" u="none" dirty="0" smtClean="0">
                <a:latin typeface="Avenir LT 55 Roman" panose="02000503040000020003" pitchFamily="2" charset="0"/>
              </a:rPr>
              <a:t> text contents in a slide, it is an example of a fictitious text for </a:t>
            </a:r>
            <a:r>
              <a:rPr lang="en-US" altLang="es-ES" u="none" dirty="0" err="1" smtClean="0">
                <a:latin typeface="Avenir LT 55 Roman" panose="02000503040000020003" pitchFamily="2" charset="0"/>
              </a:rPr>
              <a:t>extense</a:t>
            </a:r>
            <a:r>
              <a:rPr lang="en-US" altLang="es-ES" u="none" dirty="0" smtClean="0">
                <a:latin typeface="Avenir LT 55 Roman" panose="02000503040000020003" pitchFamily="2" charset="0"/>
              </a:rPr>
              <a:t> text contents in a slide.</a:t>
            </a: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298450" y="2238375"/>
            <a:ext cx="8534400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000" u="sng">
                <a:solidFill>
                  <a:srgbClr val="FFFFFF"/>
                </a:solidFill>
                <a:latin typeface="Verdana" pitchFamily="34" charset="0"/>
              </a:defRPr>
            </a:lvl1pPr>
            <a:lvl2pPr marL="171450" indent="-171450" eaLnBrk="0" hangingPunct="0">
              <a:defRPr sz="2000" u="sng">
                <a:solidFill>
                  <a:srgbClr val="FFFFFF"/>
                </a:solidFill>
                <a:latin typeface="Verdana" pitchFamily="34" charset="0"/>
              </a:defRPr>
            </a:lvl2pPr>
            <a:lvl3pPr marL="457200" indent="-220663" eaLnBrk="0" hangingPunct="0">
              <a:defRPr sz="2000" u="sng">
                <a:solidFill>
                  <a:srgbClr val="FFFFFF"/>
                </a:solidFill>
                <a:latin typeface="Verdana" pitchFamily="34" charset="0"/>
              </a:defRPr>
            </a:lvl3pPr>
            <a:lvl4pPr marL="692150" indent="-233363" eaLnBrk="0" hangingPunct="0">
              <a:defRPr sz="2000" u="sng">
                <a:solidFill>
                  <a:srgbClr val="FFFFFF"/>
                </a:solidFill>
                <a:latin typeface="Verdana" pitchFamily="34" charset="0"/>
              </a:defRPr>
            </a:lvl4pPr>
            <a:lvl5pPr marL="887413" indent="-193675" eaLnBrk="0" hangingPunct="0">
              <a:defRPr sz="2000" u="sng">
                <a:solidFill>
                  <a:srgbClr val="FFFFFF"/>
                </a:solidFill>
                <a:latin typeface="Verdana" pitchFamily="34" charset="0"/>
              </a:defRPr>
            </a:lvl5pPr>
            <a:lvl6pPr marL="1344613" indent="-193675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FFFFFF"/>
                </a:solidFill>
                <a:latin typeface="Verdana" pitchFamily="34" charset="0"/>
              </a:defRPr>
            </a:lvl6pPr>
            <a:lvl7pPr marL="1801813" indent="-193675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FFFFFF"/>
                </a:solidFill>
                <a:latin typeface="Verdana" pitchFamily="34" charset="0"/>
              </a:defRPr>
            </a:lvl7pPr>
            <a:lvl8pPr marL="2259013" indent="-193675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FFFFFF"/>
                </a:solidFill>
                <a:latin typeface="Verdana" pitchFamily="34" charset="0"/>
              </a:defRPr>
            </a:lvl8pPr>
            <a:lvl9pPr marL="2716213" indent="-193675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defRPr/>
            </a:pPr>
            <a:r>
              <a:rPr lang="en-US" altLang="es-ES" sz="1200" u="none" dirty="0" smtClean="0">
                <a:solidFill>
                  <a:schemeClr val="tx1"/>
                </a:solidFill>
                <a:latin typeface="Avenir LT 55 Roman" panose="02000503040000020003" pitchFamily="2" charset="0"/>
              </a:rPr>
              <a:t>This is an example of a fictitious text for </a:t>
            </a:r>
            <a:r>
              <a:rPr lang="en-US" altLang="es-ES" sz="1200" u="none" dirty="0" err="1" smtClean="0">
                <a:solidFill>
                  <a:schemeClr val="tx1"/>
                </a:solidFill>
                <a:latin typeface="Avenir LT 55 Roman" panose="02000503040000020003" pitchFamily="2" charset="0"/>
              </a:rPr>
              <a:t>extense</a:t>
            </a:r>
            <a:r>
              <a:rPr lang="en-US" altLang="es-ES" sz="1200" u="none" dirty="0" smtClean="0">
                <a:solidFill>
                  <a:schemeClr val="tx1"/>
                </a:solidFill>
                <a:latin typeface="Avenir LT 55 Roman" panose="02000503040000020003" pitchFamily="2" charset="0"/>
              </a:rPr>
              <a:t> text contents in a slide</a:t>
            </a:r>
            <a:r>
              <a:rPr lang="es-ES_tradnl" altLang="es-ES" sz="1200" u="none" dirty="0" smtClean="0">
                <a:solidFill>
                  <a:schemeClr val="tx1"/>
                </a:solidFill>
                <a:latin typeface="Avenir LT 55 Roman" panose="02000503040000020003" pitchFamily="2" charset="0"/>
              </a:rPr>
              <a:t>, </a:t>
            </a:r>
            <a:r>
              <a:rPr lang="es-ES_tradnl" altLang="es-ES" sz="1200" u="none" dirty="0" err="1" smtClean="0">
                <a:solidFill>
                  <a:schemeClr val="tx1"/>
                </a:solidFill>
                <a:latin typeface="Avenir LT 55 Roman" panose="02000503040000020003" pitchFamily="2" charset="0"/>
              </a:rPr>
              <a:t>which</a:t>
            </a:r>
            <a:r>
              <a:rPr lang="es-ES_tradnl" altLang="es-ES" sz="1200" u="none" dirty="0" smtClean="0">
                <a:solidFill>
                  <a:schemeClr val="tx1"/>
                </a:solidFill>
                <a:latin typeface="Avenir LT 55 Roman" panose="02000503040000020003" pitchFamily="2" charset="0"/>
              </a:rPr>
              <a:t> </a:t>
            </a:r>
            <a:r>
              <a:rPr lang="es-ES_tradnl" altLang="es-ES" sz="1200" u="none" dirty="0" err="1" smtClean="0">
                <a:solidFill>
                  <a:schemeClr val="tx1"/>
                </a:solidFill>
                <a:latin typeface="Avenir LT 55 Roman" panose="02000503040000020003" pitchFamily="2" charset="0"/>
              </a:rPr>
              <a:t>also</a:t>
            </a:r>
            <a:r>
              <a:rPr lang="es-ES_tradnl" altLang="es-ES" sz="1200" u="none" dirty="0" smtClean="0">
                <a:solidFill>
                  <a:schemeClr val="tx1"/>
                </a:solidFill>
                <a:latin typeface="Avenir LT 55 Roman" panose="02000503040000020003" pitchFamily="2" charset="0"/>
              </a:rPr>
              <a:t> </a:t>
            </a:r>
            <a:r>
              <a:rPr lang="es-ES_tradnl" altLang="es-ES" sz="1200" u="none" dirty="0" err="1" smtClean="0">
                <a:solidFill>
                  <a:schemeClr val="tx1"/>
                </a:solidFill>
                <a:latin typeface="Avenir LT 55 Roman" panose="02000503040000020003" pitchFamily="2" charset="0"/>
              </a:rPr>
              <a:t>contains</a:t>
            </a:r>
            <a:r>
              <a:rPr lang="es-ES_tradnl" altLang="es-ES" sz="1200" u="none" dirty="0" smtClean="0">
                <a:solidFill>
                  <a:schemeClr val="tx1"/>
                </a:solidFill>
                <a:latin typeface="Avenir LT 55 Roman" panose="02000503040000020003" pitchFamily="2" charset="0"/>
              </a:rPr>
              <a:t> “</a:t>
            </a:r>
            <a:r>
              <a:rPr lang="es-ES_tradnl" altLang="es-ES" sz="1200" u="none" dirty="0" err="1" smtClean="0">
                <a:solidFill>
                  <a:schemeClr val="tx1"/>
                </a:solidFill>
                <a:latin typeface="Avenir LT 55 Roman" panose="02000503040000020003" pitchFamily="2" charset="0"/>
              </a:rPr>
              <a:t>bullets</a:t>
            </a:r>
            <a:r>
              <a:rPr lang="es-ES_tradnl" altLang="es-ES" sz="1200" u="none" dirty="0" smtClean="0">
                <a:solidFill>
                  <a:schemeClr val="tx1"/>
                </a:solidFill>
                <a:latin typeface="Avenir LT 55 Roman" panose="02000503040000020003" pitchFamily="2" charset="0"/>
              </a:rPr>
              <a:t>” </a:t>
            </a:r>
            <a:r>
              <a:rPr lang="es-ES_tradnl" altLang="es-ES" sz="1200" u="none" dirty="0" err="1" smtClean="0">
                <a:solidFill>
                  <a:schemeClr val="tx1"/>
                </a:solidFill>
                <a:latin typeface="Avenir LT 55 Roman" panose="02000503040000020003" pitchFamily="2" charset="0"/>
              </a:rPr>
              <a:t>or</a:t>
            </a:r>
            <a:r>
              <a:rPr lang="es-ES_tradnl" altLang="es-ES" sz="1200" u="none" dirty="0" smtClean="0">
                <a:solidFill>
                  <a:schemeClr val="tx1"/>
                </a:solidFill>
                <a:latin typeface="Avenir LT 55 Roman" panose="02000503040000020003" pitchFamily="2" charset="0"/>
              </a:rPr>
              <a:t> “viñetas”:</a:t>
            </a:r>
          </a:p>
          <a:p>
            <a:pPr lvl="1" eaLnBrk="1" hangingPunct="1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100000"/>
              <a:buFont typeface="Wingdings" pitchFamily="2" charset="2"/>
              <a:buChar char="§"/>
              <a:defRPr/>
            </a:pPr>
            <a:r>
              <a:rPr lang="es-ES_tradnl" altLang="es-ES" sz="1000" u="none" dirty="0" smtClean="0">
                <a:solidFill>
                  <a:schemeClr val="tx1"/>
                </a:solidFill>
                <a:latin typeface="Avenir LT 55 Roman" panose="02000503040000020003" pitchFamily="2" charset="0"/>
              </a:rPr>
              <a:t>Text </a:t>
            </a:r>
            <a:r>
              <a:rPr lang="es-ES_tradnl" altLang="es-ES" sz="1000" u="none" dirty="0" err="1" smtClean="0">
                <a:solidFill>
                  <a:schemeClr val="tx1"/>
                </a:solidFill>
                <a:latin typeface="Avenir LT 55 Roman" panose="02000503040000020003" pitchFamily="2" charset="0"/>
              </a:rPr>
              <a:t>text</a:t>
            </a:r>
            <a:r>
              <a:rPr lang="es-ES_tradnl" altLang="es-ES" sz="1000" u="none" dirty="0" smtClean="0">
                <a:solidFill>
                  <a:schemeClr val="tx1"/>
                </a:solidFill>
                <a:latin typeface="Avenir LT 55 Roman" panose="02000503040000020003" pitchFamily="2" charset="0"/>
              </a:rPr>
              <a:t> </a:t>
            </a:r>
            <a:r>
              <a:rPr lang="es-ES_tradnl" altLang="es-ES" sz="1000" u="none" dirty="0" err="1" smtClean="0">
                <a:solidFill>
                  <a:schemeClr val="tx1"/>
                </a:solidFill>
                <a:latin typeface="Avenir LT 55 Roman" panose="02000503040000020003" pitchFamily="2" charset="0"/>
              </a:rPr>
              <a:t>text</a:t>
            </a:r>
            <a:r>
              <a:rPr lang="es-ES_tradnl" altLang="es-ES" sz="1000" u="none" dirty="0" smtClean="0">
                <a:solidFill>
                  <a:schemeClr val="tx1"/>
                </a:solidFill>
                <a:latin typeface="Avenir LT 55 Roman" panose="02000503040000020003" pitchFamily="2" charset="0"/>
              </a:rPr>
              <a:t> </a:t>
            </a:r>
            <a:r>
              <a:rPr lang="es-ES_tradnl" altLang="es-ES" sz="1000" u="none" dirty="0" err="1" smtClean="0">
                <a:solidFill>
                  <a:schemeClr val="tx1"/>
                </a:solidFill>
                <a:latin typeface="Avenir LT 55 Roman" panose="02000503040000020003" pitchFamily="2" charset="0"/>
              </a:rPr>
              <a:t>text</a:t>
            </a:r>
            <a:endParaRPr lang="es-ES_tradnl" altLang="es-ES" sz="1000" u="none" dirty="0" smtClean="0">
              <a:solidFill>
                <a:schemeClr val="tx1"/>
              </a:solidFill>
              <a:latin typeface="Avenir LT 55 Roman" panose="02000503040000020003" pitchFamily="2" charset="0"/>
            </a:endParaRPr>
          </a:p>
          <a:p>
            <a:pPr lvl="1" eaLnBrk="1" hangingPunct="1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100000"/>
              <a:buFont typeface="Wingdings" pitchFamily="2" charset="2"/>
              <a:buChar char="§"/>
              <a:defRPr/>
            </a:pPr>
            <a:r>
              <a:rPr lang="es-ES_tradnl" altLang="es-ES" sz="1000" u="none" dirty="0" smtClean="0">
                <a:solidFill>
                  <a:schemeClr val="tx1"/>
                </a:solidFill>
                <a:latin typeface="Avenir LT 55 Roman" panose="02000503040000020003" pitchFamily="2" charset="0"/>
              </a:rPr>
              <a:t>Text </a:t>
            </a:r>
            <a:r>
              <a:rPr lang="es-ES_tradnl" altLang="es-ES" sz="1000" u="none" dirty="0" err="1" smtClean="0">
                <a:solidFill>
                  <a:schemeClr val="tx1"/>
                </a:solidFill>
                <a:latin typeface="Avenir LT 55 Roman" panose="02000503040000020003" pitchFamily="2" charset="0"/>
              </a:rPr>
              <a:t>text</a:t>
            </a:r>
            <a:r>
              <a:rPr lang="es-ES_tradnl" altLang="es-ES" sz="1000" u="none" dirty="0" smtClean="0">
                <a:solidFill>
                  <a:schemeClr val="tx1"/>
                </a:solidFill>
                <a:latin typeface="Avenir LT 55 Roman" panose="02000503040000020003" pitchFamily="2" charset="0"/>
              </a:rPr>
              <a:t> </a:t>
            </a:r>
            <a:r>
              <a:rPr lang="es-ES_tradnl" altLang="es-ES" sz="1000" u="none" dirty="0" err="1" smtClean="0">
                <a:solidFill>
                  <a:schemeClr val="tx1"/>
                </a:solidFill>
                <a:latin typeface="Avenir LT 55 Roman" panose="02000503040000020003" pitchFamily="2" charset="0"/>
              </a:rPr>
              <a:t>text</a:t>
            </a:r>
            <a:r>
              <a:rPr lang="es-ES_tradnl" altLang="es-ES" sz="1000" u="none" dirty="0" smtClean="0">
                <a:solidFill>
                  <a:schemeClr val="tx1"/>
                </a:solidFill>
                <a:latin typeface="Avenir LT 55 Roman" panose="02000503040000020003" pitchFamily="2" charset="0"/>
              </a:rPr>
              <a:t> </a:t>
            </a:r>
            <a:r>
              <a:rPr lang="es-ES_tradnl" altLang="es-ES" sz="1000" u="none" dirty="0" err="1" smtClean="0">
                <a:solidFill>
                  <a:schemeClr val="tx1"/>
                </a:solidFill>
                <a:latin typeface="Avenir LT 55 Roman" panose="02000503040000020003" pitchFamily="2" charset="0"/>
              </a:rPr>
              <a:t>text</a:t>
            </a:r>
            <a:endParaRPr lang="es-ES_tradnl" altLang="es-ES" sz="1000" u="none" dirty="0" smtClean="0">
              <a:solidFill>
                <a:schemeClr val="tx1"/>
              </a:solidFill>
              <a:latin typeface="Avenir LT 55 Roman" panose="02000503040000020003" pitchFamily="2" charset="0"/>
            </a:endParaRPr>
          </a:p>
          <a:p>
            <a:pPr lvl="2" eaLnBrk="1" hangingPunct="1">
              <a:lnSpc>
                <a:spcPct val="95000"/>
              </a:lnSpc>
              <a:spcBef>
                <a:spcPct val="25000"/>
              </a:spcBef>
              <a:buFontTx/>
              <a:buChar char="–"/>
              <a:defRPr/>
            </a:pPr>
            <a:r>
              <a:rPr lang="es-ES_tradnl" altLang="es-ES" sz="1000" u="none" dirty="0" smtClean="0">
                <a:solidFill>
                  <a:schemeClr val="tx1"/>
                </a:solidFill>
                <a:latin typeface="Avenir LT 55 Roman" panose="02000503040000020003" pitchFamily="2" charset="0"/>
              </a:rPr>
              <a:t>Text </a:t>
            </a:r>
            <a:r>
              <a:rPr lang="es-ES_tradnl" altLang="es-ES" sz="1000" u="none" dirty="0" err="1" smtClean="0">
                <a:solidFill>
                  <a:schemeClr val="tx1"/>
                </a:solidFill>
                <a:latin typeface="Avenir LT 55 Roman" panose="02000503040000020003" pitchFamily="2" charset="0"/>
              </a:rPr>
              <a:t>text</a:t>
            </a:r>
            <a:r>
              <a:rPr lang="es-ES_tradnl" altLang="es-ES" sz="1000" u="none" dirty="0" smtClean="0">
                <a:solidFill>
                  <a:schemeClr val="tx1"/>
                </a:solidFill>
                <a:latin typeface="Avenir LT 55 Roman" panose="02000503040000020003" pitchFamily="2" charset="0"/>
              </a:rPr>
              <a:t> </a:t>
            </a:r>
            <a:r>
              <a:rPr lang="es-ES_tradnl" altLang="es-ES" sz="1000" u="none" dirty="0" err="1" smtClean="0">
                <a:solidFill>
                  <a:schemeClr val="tx1"/>
                </a:solidFill>
                <a:latin typeface="Avenir LT 55 Roman" panose="02000503040000020003" pitchFamily="2" charset="0"/>
              </a:rPr>
              <a:t>text</a:t>
            </a:r>
            <a:r>
              <a:rPr lang="es-ES_tradnl" altLang="es-ES" sz="1000" u="none" dirty="0" smtClean="0">
                <a:solidFill>
                  <a:schemeClr val="tx1"/>
                </a:solidFill>
                <a:latin typeface="Avenir LT 55 Roman" panose="02000503040000020003" pitchFamily="2" charset="0"/>
              </a:rPr>
              <a:t> </a:t>
            </a:r>
            <a:r>
              <a:rPr lang="es-ES_tradnl" altLang="es-ES" sz="1000" u="none" dirty="0" err="1" smtClean="0">
                <a:solidFill>
                  <a:schemeClr val="tx1"/>
                </a:solidFill>
                <a:latin typeface="Avenir LT 55 Roman" panose="02000503040000020003" pitchFamily="2" charset="0"/>
              </a:rPr>
              <a:t>text</a:t>
            </a:r>
            <a:endParaRPr lang="es-ES_tradnl" altLang="es-ES" sz="1000" u="none" dirty="0" smtClean="0">
              <a:solidFill>
                <a:schemeClr val="tx1"/>
              </a:solidFill>
              <a:latin typeface="Avenir LT 55 Roman" panose="02000503040000020003" pitchFamily="2" charset="0"/>
            </a:endParaRPr>
          </a:p>
          <a:p>
            <a:pPr lvl="2" eaLnBrk="1" hangingPunct="1">
              <a:lnSpc>
                <a:spcPct val="95000"/>
              </a:lnSpc>
              <a:spcBef>
                <a:spcPct val="25000"/>
              </a:spcBef>
              <a:buFontTx/>
              <a:buChar char="–"/>
              <a:defRPr/>
            </a:pPr>
            <a:r>
              <a:rPr lang="es-ES_tradnl" altLang="es-ES" sz="1000" u="none" dirty="0" smtClean="0">
                <a:solidFill>
                  <a:schemeClr val="tx1"/>
                </a:solidFill>
                <a:latin typeface="Avenir LT 55 Roman" panose="02000503040000020003" pitchFamily="2" charset="0"/>
              </a:rPr>
              <a:t>Text </a:t>
            </a:r>
            <a:r>
              <a:rPr lang="es-ES_tradnl" altLang="es-ES" sz="1000" u="none" dirty="0" err="1" smtClean="0">
                <a:solidFill>
                  <a:schemeClr val="tx1"/>
                </a:solidFill>
                <a:latin typeface="Avenir LT 55 Roman" panose="02000503040000020003" pitchFamily="2" charset="0"/>
              </a:rPr>
              <a:t>text</a:t>
            </a:r>
            <a:r>
              <a:rPr lang="es-ES_tradnl" altLang="es-ES" sz="1000" u="none" dirty="0" smtClean="0">
                <a:solidFill>
                  <a:schemeClr val="tx1"/>
                </a:solidFill>
                <a:latin typeface="Avenir LT 55 Roman" panose="02000503040000020003" pitchFamily="2" charset="0"/>
              </a:rPr>
              <a:t> </a:t>
            </a:r>
            <a:r>
              <a:rPr lang="es-ES_tradnl" altLang="es-ES" sz="1000" u="none" dirty="0" err="1" smtClean="0">
                <a:solidFill>
                  <a:schemeClr val="tx1"/>
                </a:solidFill>
                <a:latin typeface="Avenir LT 55 Roman" panose="02000503040000020003" pitchFamily="2" charset="0"/>
              </a:rPr>
              <a:t>text</a:t>
            </a:r>
            <a:r>
              <a:rPr lang="es-ES_tradnl" altLang="es-ES" sz="1000" u="none" dirty="0" smtClean="0">
                <a:solidFill>
                  <a:schemeClr val="tx1"/>
                </a:solidFill>
                <a:latin typeface="Avenir LT 55 Roman" panose="02000503040000020003" pitchFamily="2" charset="0"/>
              </a:rPr>
              <a:t> </a:t>
            </a:r>
            <a:r>
              <a:rPr lang="es-ES_tradnl" altLang="es-ES" sz="1000" u="none" dirty="0" err="1" smtClean="0">
                <a:solidFill>
                  <a:schemeClr val="tx1"/>
                </a:solidFill>
                <a:latin typeface="Avenir LT 55 Roman" panose="02000503040000020003" pitchFamily="2" charset="0"/>
              </a:rPr>
              <a:t>text</a:t>
            </a:r>
            <a:endParaRPr lang="es-ES_tradnl" altLang="es-ES" sz="1000" u="none" dirty="0" smtClean="0">
              <a:solidFill>
                <a:schemeClr val="tx1"/>
              </a:solidFill>
              <a:latin typeface="Avenir LT 55 Roman" panose="02000503040000020003" pitchFamily="2" charset="0"/>
            </a:endParaRPr>
          </a:p>
          <a:p>
            <a:pPr lvl="3" eaLnBrk="1" hangingPunct="1">
              <a:lnSpc>
                <a:spcPct val="95000"/>
              </a:lnSpc>
              <a:spcBef>
                <a:spcPct val="25000"/>
              </a:spcBef>
              <a:buSzPct val="70000"/>
              <a:buFontTx/>
              <a:buChar char="•"/>
              <a:defRPr/>
            </a:pPr>
            <a:r>
              <a:rPr lang="es-ES_tradnl" altLang="es-ES" sz="1000" u="none" dirty="0" smtClean="0">
                <a:solidFill>
                  <a:schemeClr val="tx1"/>
                </a:solidFill>
                <a:latin typeface="Avenir LT 55 Roman" panose="02000503040000020003" pitchFamily="2" charset="0"/>
              </a:rPr>
              <a:t>Text </a:t>
            </a:r>
            <a:r>
              <a:rPr lang="es-ES_tradnl" altLang="es-ES" sz="1000" u="none" dirty="0" err="1" smtClean="0">
                <a:solidFill>
                  <a:schemeClr val="tx1"/>
                </a:solidFill>
                <a:latin typeface="Avenir LT 55 Roman" panose="02000503040000020003" pitchFamily="2" charset="0"/>
              </a:rPr>
              <a:t>text</a:t>
            </a:r>
            <a:r>
              <a:rPr lang="es-ES_tradnl" altLang="es-ES" sz="1000" u="none" dirty="0" smtClean="0">
                <a:solidFill>
                  <a:schemeClr val="tx1"/>
                </a:solidFill>
                <a:latin typeface="Avenir LT 55 Roman" panose="02000503040000020003" pitchFamily="2" charset="0"/>
              </a:rPr>
              <a:t> </a:t>
            </a:r>
            <a:r>
              <a:rPr lang="es-ES_tradnl" altLang="es-ES" sz="1000" u="none" dirty="0" err="1" smtClean="0">
                <a:solidFill>
                  <a:schemeClr val="tx1"/>
                </a:solidFill>
                <a:latin typeface="Avenir LT 55 Roman" panose="02000503040000020003" pitchFamily="2" charset="0"/>
              </a:rPr>
              <a:t>text</a:t>
            </a:r>
            <a:r>
              <a:rPr lang="es-ES_tradnl" altLang="es-ES" sz="1000" u="none" dirty="0" smtClean="0">
                <a:solidFill>
                  <a:schemeClr val="tx1"/>
                </a:solidFill>
                <a:latin typeface="Avenir LT 55 Roman" panose="02000503040000020003" pitchFamily="2" charset="0"/>
              </a:rPr>
              <a:t> </a:t>
            </a:r>
            <a:r>
              <a:rPr lang="es-ES_tradnl" altLang="es-ES" sz="1000" u="none" dirty="0" err="1" smtClean="0">
                <a:solidFill>
                  <a:schemeClr val="tx1"/>
                </a:solidFill>
                <a:latin typeface="Avenir LT 55 Roman" panose="02000503040000020003" pitchFamily="2" charset="0"/>
              </a:rPr>
              <a:t>text</a:t>
            </a:r>
            <a:endParaRPr lang="es-ES_tradnl" altLang="es-ES" sz="1000" u="none" dirty="0" smtClean="0">
              <a:solidFill>
                <a:schemeClr val="tx1"/>
              </a:solidFill>
              <a:latin typeface="Avenir LT 55 Roman" panose="02000503040000020003" pitchFamily="2" charset="0"/>
            </a:endParaRPr>
          </a:p>
          <a:p>
            <a:pPr lvl="3" eaLnBrk="1" hangingPunct="1">
              <a:lnSpc>
                <a:spcPct val="95000"/>
              </a:lnSpc>
              <a:spcBef>
                <a:spcPct val="25000"/>
              </a:spcBef>
              <a:buSzPct val="70000"/>
              <a:buFontTx/>
              <a:buChar char="•"/>
              <a:defRPr/>
            </a:pPr>
            <a:r>
              <a:rPr lang="es-ES_tradnl" altLang="es-ES" sz="1000" u="none" dirty="0" smtClean="0">
                <a:solidFill>
                  <a:schemeClr val="tx1"/>
                </a:solidFill>
                <a:latin typeface="Avenir LT 55 Roman" panose="02000503040000020003" pitchFamily="2" charset="0"/>
              </a:rPr>
              <a:t>Text </a:t>
            </a:r>
            <a:r>
              <a:rPr lang="es-ES_tradnl" altLang="es-ES" sz="1000" u="none" dirty="0" err="1" smtClean="0">
                <a:solidFill>
                  <a:schemeClr val="tx1"/>
                </a:solidFill>
                <a:latin typeface="Avenir LT 55 Roman" panose="02000503040000020003" pitchFamily="2" charset="0"/>
              </a:rPr>
              <a:t>text</a:t>
            </a:r>
            <a:r>
              <a:rPr lang="es-ES_tradnl" altLang="es-ES" sz="1000" u="none" dirty="0" smtClean="0">
                <a:solidFill>
                  <a:schemeClr val="tx1"/>
                </a:solidFill>
                <a:latin typeface="Avenir LT 55 Roman" panose="02000503040000020003" pitchFamily="2" charset="0"/>
              </a:rPr>
              <a:t> </a:t>
            </a:r>
            <a:r>
              <a:rPr lang="es-ES_tradnl" altLang="es-ES" sz="1000" u="none" dirty="0" err="1" smtClean="0">
                <a:solidFill>
                  <a:schemeClr val="tx1"/>
                </a:solidFill>
                <a:latin typeface="Avenir LT 55 Roman" panose="02000503040000020003" pitchFamily="2" charset="0"/>
              </a:rPr>
              <a:t>text</a:t>
            </a:r>
            <a:r>
              <a:rPr lang="es-ES_tradnl" altLang="es-ES" sz="1000" u="none" dirty="0" smtClean="0">
                <a:solidFill>
                  <a:schemeClr val="tx1"/>
                </a:solidFill>
                <a:latin typeface="Avenir LT 55 Roman" panose="02000503040000020003" pitchFamily="2" charset="0"/>
              </a:rPr>
              <a:t> </a:t>
            </a:r>
            <a:r>
              <a:rPr lang="es-ES_tradnl" altLang="es-ES" sz="1000" u="none" dirty="0" err="1" smtClean="0">
                <a:solidFill>
                  <a:schemeClr val="tx1"/>
                </a:solidFill>
                <a:latin typeface="Avenir LT 55 Roman" panose="02000503040000020003" pitchFamily="2" charset="0"/>
              </a:rPr>
              <a:t>text</a:t>
            </a:r>
            <a:endParaRPr lang="es-ES_tradnl" altLang="es-ES" sz="1000" u="none" dirty="0" smtClean="0">
              <a:solidFill>
                <a:schemeClr val="tx1"/>
              </a:solidFill>
              <a:latin typeface="Avenir LT 55 Roman" panose="02000503040000020003" pitchFamily="2" charset="0"/>
            </a:endParaRPr>
          </a:p>
          <a:p>
            <a:pPr lvl="4" eaLnBrk="1" hangingPunct="1">
              <a:lnSpc>
                <a:spcPct val="95000"/>
              </a:lnSpc>
              <a:spcBef>
                <a:spcPct val="15000"/>
              </a:spcBef>
              <a:buSzPct val="70000"/>
              <a:buFontTx/>
              <a:buChar char="–"/>
              <a:defRPr/>
            </a:pPr>
            <a:r>
              <a:rPr lang="es-ES_tradnl" altLang="es-ES" sz="1000" u="none" dirty="0" smtClean="0">
                <a:solidFill>
                  <a:schemeClr val="tx1"/>
                </a:solidFill>
                <a:latin typeface="Avenir LT 55 Roman" panose="02000503040000020003" pitchFamily="2" charset="0"/>
              </a:rPr>
              <a:t>Text </a:t>
            </a:r>
            <a:r>
              <a:rPr lang="es-ES_tradnl" altLang="es-ES" sz="1000" u="none" dirty="0" err="1" smtClean="0">
                <a:solidFill>
                  <a:schemeClr val="tx1"/>
                </a:solidFill>
                <a:latin typeface="Avenir LT 55 Roman" panose="02000503040000020003" pitchFamily="2" charset="0"/>
              </a:rPr>
              <a:t>text</a:t>
            </a:r>
            <a:r>
              <a:rPr lang="es-ES_tradnl" altLang="es-ES" sz="1000" u="none" dirty="0" smtClean="0">
                <a:solidFill>
                  <a:schemeClr val="tx1"/>
                </a:solidFill>
                <a:latin typeface="Avenir LT 55 Roman" panose="02000503040000020003" pitchFamily="2" charset="0"/>
              </a:rPr>
              <a:t> </a:t>
            </a:r>
            <a:r>
              <a:rPr lang="es-ES_tradnl" altLang="es-ES" sz="1000" u="none" dirty="0" err="1" smtClean="0">
                <a:solidFill>
                  <a:schemeClr val="tx1"/>
                </a:solidFill>
                <a:latin typeface="Avenir LT 55 Roman" panose="02000503040000020003" pitchFamily="2" charset="0"/>
              </a:rPr>
              <a:t>text</a:t>
            </a:r>
            <a:r>
              <a:rPr lang="es-ES_tradnl" altLang="es-ES" sz="1000" u="none" dirty="0" smtClean="0">
                <a:solidFill>
                  <a:schemeClr val="tx1"/>
                </a:solidFill>
                <a:latin typeface="Avenir LT 55 Roman" panose="02000503040000020003" pitchFamily="2" charset="0"/>
              </a:rPr>
              <a:t> </a:t>
            </a:r>
            <a:r>
              <a:rPr lang="es-ES_tradnl" altLang="es-ES" sz="1000" u="none" dirty="0" err="1" smtClean="0">
                <a:solidFill>
                  <a:schemeClr val="tx1"/>
                </a:solidFill>
                <a:latin typeface="Avenir LT 55 Roman" panose="02000503040000020003" pitchFamily="2" charset="0"/>
              </a:rPr>
              <a:t>text</a:t>
            </a:r>
            <a:endParaRPr lang="es-ES_tradnl" altLang="es-ES" sz="1000" u="none" dirty="0" smtClean="0">
              <a:solidFill>
                <a:schemeClr val="tx1"/>
              </a:solidFill>
              <a:latin typeface="Avenir LT 55 Roman" panose="02000503040000020003" pitchFamily="2" charset="0"/>
            </a:endParaRPr>
          </a:p>
          <a:p>
            <a:pPr lvl="4" eaLnBrk="1" hangingPunct="1">
              <a:lnSpc>
                <a:spcPct val="95000"/>
              </a:lnSpc>
              <a:spcBef>
                <a:spcPct val="15000"/>
              </a:spcBef>
              <a:buSzPct val="70000"/>
              <a:buFontTx/>
              <a:buChar char="–"/>
              <a:defRPr/>
            </a:pPr>
            <a:r>
              <a:rPr lang="es-ES_tradnl" altLang="es-ES" sz="1000" u="none" dirty="0" smtClean="0">
                <a:solidFill>
                  <a:schemeClr val="tx1"/>
                </a:solidFill>
                <a:latin typeface="Avenir LT 55 Roman" panose="02000503040000020003" pitchFamily="2" charset="0"/>
              </a:rPr>
              <a:t>Text </a:t>
            </a:r>
            <a:r>
              <a:rPr lang="es-ES_tradnl" altLang="es-ES" sz="1000" u="none" dirty="0" err="1" smtClean="0">
                <a:solidFill>
                  <a:schemeClr val="tx1"/>
                </a:solidFill>
                <a:latin typeface="Avenir LT 55 Roman" panose="02000503040000020003" pitchFamily="2" charset="0"/>
              </a:rPr>
              <a:t>text</a:t>
            </a:r>
            <a:r>
              <a:rPr lang="es-ES_tradnl" altLang="es-ES" sz="1000" u="none" dirty="0" smtClean="0">
                <a:solidFill>
                  <a:schemeClr val="tx1"/>
                </a:solidFill>
                <a:latin typeface="Avenir LT 55 Roman" panose="02000503040000020003" pitchFamily="2" charset="0"/>
              </a:rPr>
              <a:t> </a:t>
            </a:r>
            <a:r>
              <a:rPr lang="es-ES_tradnl" altLang="es-ES" sz="1000" u="none" dirty="0" err="1" smtClean="0">
                <a:solidFill>
                  <a:schemeClr val="tx1"/>
                </a:solidFill>
                <a:latin typeface="Avenir LT 55 Roman" panose="02000503040000020003" pitchFamily="2" charset="0"/>
              </a:rPr>
              <a:t>text</a:t>
            </a:r>
            <a:r>
              <a:rPr lang="es-ES_tradnl" altLang="es-ES" sz="1000" u="none" dirty="0" smtClean="0">
                <a:solidFill>
                  <a:schemeClr val="tx1"/>
                </a:solidFill>
                <a:latin typeface="Avenir LT 55 Roman" panose="02000503040000020003" pitchFamily="2" charset="0"/>
              </a:rPr>
              <a:t> </a:t>
            </a:r>
            <a:r>
              <a:rPr lang="es-ES_tradnl" altLang="es-ES" sz="1000" u="none" dirty="0" err="1" smtClean="0">
                <a:solidFill>
                  <a:schemeClr val="tx1"/>
                </a:solidFill>
                <a:latin typeface="Avenir LT 55 Roman" panose="02000503040000020003" pitchFamily="2" charset="0"/>
              </a:rPr>
              <a:t>text</a:t>
            </a:r>
            <a:endParaRPr lang="es-ES_tradnl" altLang="es-ES" sz="1000" u="none" dirty="0" smtClean="0">
              <a:solidFill>
                <a:schemeClr val="tx1"/>
              </a:solidFill>
              <a:latin typeface="Avenir LT 55 Roman" panose="02000503040000020003" pitchFamily="2" charset="0"/>
            </a:endParaRPr>
          </a:p>
          <a:p>
            <a:pPr lvl="1" eaLnBrk="1" hangingPunct="1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§"/>
              <a:defRPr/>
            </a:pPr>
            <a:endParaRPr lang="es-ES_tradnl" altLang="es-ES" sz="1000" u="none" dirty="0" smtClean="0">
              <a:solidFill>
                <a:schemeClr val="tx1"/>
              </a:solidFill>
              <a:latin typeface="Avenir LT 55 Roman" panose="02000503040000020003" pitchFamily="2" charset="0"/>
            </a:endParaRPr>
          </a:p>
          <a:p>
            <a:pPr eaLnBrk="1" hangingPunct="1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defRPr/>
            </a:pPr>
            <a:r>
              <a:rPr lang="es-ES_tradnl" altLang="es-ES" sz="1200" u="none" dirty="0" err="1" smtClean="0">
                <a:solidFill>
                  <a:schemeClr val="tx1"/>
                </a:solidFill>
                <a:latin typeface="Avenir LT 55 Roman" panose="02000503040000020003" pitchFamily="2" charset="0"/>
              </a:rPr>
              <a:t>The</a:t>
            </a:r>
            <a:r>
              <a:rPr lang="es-ES_tradnl" altLang="es-ES" sz="1200" u="none" dirty="0" smtClean="0">
                <a:solidFill>
                  <a:schemeClr val="tx1"/>
                </a:solidFill>
                <a:latin typeface="Avenir LT 55 Roman" panose="02000503040000020003" pitchFamily="2" charset="0"/>
              </a:rPr>
              <a:t> </a:t>
            </a:r>
            <a:r>
              <a:rPr lang="es-ES_tradnl" altLang="es-ES" sz="1200" u="none" dirty="0" err="1" smtClean="0">
                <a:solidFill>
                  <a:schemeClr val="tx1"/>
                </a:solidFill>
                <a:latin typeface="Avenir LT 55 Roman" panose="02000503040000020003" pitchFamily="2" charset="0"/>
              </a:rPr>
              <a:t>bullets</a:t>
            </a:r>
            <a:r>
              <a:rPr lang="es-ES_tradnl" altLang="es-ES" sz="1200" u="none" dirty="0" smtClean="0">
                <a:solidFill>
                  <a:schemeClr val="tx1"/>
                </a:solidFill>
                <a:latin typeface="Avenir LT 55 Roman" panose="02000503040000020003" pitchFamily="2" charset="0"/>
              </a:rPr>
              <a:t> are </a:t>
            </a:r>
            <a:r>
              <a:rPr lang="es-ES_tradnl" altLang="es-ES" sz="1200" u="none" dirty="0" err="1" smtClean="0">
                <a:solidFill>
                  <a:schemeClr val="tx1"/>
                </a:solidFill>
                <a:latin typeface="Avenir LT 55 Roman" panose="02000503040000020003" pitchFamily="2" charset="0"/>
              </a:rPr>
              <a:t>automatic</a:t>
            </a:r>
            <a:r>
              <a:rPr lang="es-ES_tradnl" altLang="es-ES" sz="1200" u="none" dirty="0" smtClean="0">
                <a:solidFill>
                  <a:schemeClr val="tx1"/>
                </a:solidFill>
                <a:latin typeface="Avenir LT 55 Roman" panose="02000503040000020003" pitchFamily="2" charset="0"/>
              </a:rPr>
              <a:t>, </a:t>
            </a:r>
            <a:r>
              <a:rPr lang="es-ES_tradnl" altLang="es-ES" sz="1200" u="none" dirty="0" err="1" smtClean="0">
                <a:solidFill>
                  <a:schemeClr val="tx1"/>
                </a:solidFill>
                <a:latin typeface="Avenir LT 55 Roman" panose="02000503040000020003" pitchFamily="2" charset="0"/>
              </a:rPr>
              <a:t>selecting</a:t>
            </a:r>
            <a:r>
              <a:rPr lang="es-ES_tradnl" altLang="es-ES" sz="1200" u="none" dirty="0" smtClean="0">
                <a:solidFill>
                  <a:schemeClr val="tx1"/>
                </a:solidFill>
                <a:latin typeface="Avenir LT 55 Roman" panose="02000503040000020003" pitchFamily="2" charset="0"/>
              </a:rPr>
              <a:t> “</a:t>
            </a:r>
            <a:r>
              <a:rPr lang="es-ES_tradnl" altLang="es-ES" sz="1200" u="none" dirty="0" err="1" smtClean="0">
                <a:solidFill>
                  <a:schemeClr val="tx1"/>
                </a:solidFill>
                <a:latin typeface="Avenir LT 55 Roman" panose="02000503040000020003" pitchFamily="2" charset="0"/>
              </a:rPr>
              <a:t>bullets</a:t>
            </a:r>
            <a:r>
              <a:rPr lang="es-ES_tradnl" altLang="es-ES" sz="1200" u="none" dirty="0" smtClean="0">
                <a:solidFill>
                  <a:schemeClr val="tx1"/>
                </a:solidFill>
                <a:latin typeface="Avenir LT 55 Roman" panose="02000503040000020003" pitchFamily="2" charset="0"/>
              </a:rPr>
              <a:t>” </a:t>
            </a:r>
            <a:r>
              <a:rPr lang="es-ES_tradnl" altLang="es-ES" sz="1200" u="none" dirty="0" err="1" smtClean="0">
                <a:solidFill>
                  <a:schemeClr val="tx1"/>
                </a:solidFill>
                <a:latin typeface="Avenir LT 55 Roman" panose="02000503040000020003" pitchFamily="2" charset="0"/>
              </a:rPr>
              <a:t>or</a:t>
            </a:r>
            <a:r>
              <a:rPr lang="es-ES_tradnl" altLang="es-ES" sz="1200" u="none" dirty="0" smtClean="0">
                <a:solidFill>
                  <a:schemeClr val="tx1"/>
                </a:solidFill>
                <a:latin typeface="Avenir LT 55 Roman" panose="02000503040000020003" pitchFamily="2" charset="0"/>
              </a:rPr>
              <a:t> “viñetas” </a:t>
            </a:r>
            <a:r>
              <a:rPr lang="es-ES_tradnl" altLang="es-ES" sz="1200" u="none" dirty="0" err="1" smtClean="0">
                <a:solidFill>
                  <a:schemeClr val="tx1"/>
                </a:solidFill>
                <a:latin typeface="Avenir LT 55 Roman" panose="02000503040000020003" pitchFamily="2" charset="0"/>
              </a:rPr>
              <a:t>on</a:t>
            </a:r>
            <a:r>
              <a:rPr lang="es-ES_tradnl" altLang="es-ES" sz="1200" u="none" dirty="0" smtClean="0">
                <a:solidFill>
                  <a:schemeClr val="tx1"/>
                </a:solidFill>
                <a:latin typeface="Avenir LT 55 Roman" panose="02000503040000020003" pitchFamily="2" charset="0"/>
              </a:rPr>
              <a:t> </a:t>
            </a:r>
            <a:r>
              <a:rPr lang="es-ES_tradnl" altLang="es-ES" sz="1200" u="none" dirty="0" err="1" smtClean="0">
                <a:solidFill>
                  <a:schemeClr val="tx1"/>
                </a:solidFill>
                <a:latin typeface="Avenir LT 55 Roman" panose="02000503040000020003" pitchFamily="2" charset="0"/>
              </a:rPr>
              <a:t>the</a:t>
            </a:r>
            <a:r>
              <a:rPr lang="es-ES_tradnl" altLang="es-ES" sz="1200" u="none" dirty="0" smtClean="0">
                <a:solidFill>
                  <a:schemeClr val="tx1"/>
                </a:solidFill>
                <a:latin typeface="Avenir LT 55 Roman" panose="02000503040000020003" pitchFamily="2" charset="0"/>
              </a:rPr>
              <a:t> </a:t>
            </a:r>
            <a:r>
              <a:rPr lang="es-ES_tradnl" altLang="es-ES" sz="1200" u="none" dirty="0" err="1" smtClean="0">
                <a:solidFill>
                  <a:schemeClr val="tx1"/>
                </a:solidFill>
                <a:latin typeface="Avenir LT 55 Roman" panose="02000503040000020003" pitchFamily="2" charset="0"/>
              </a:rPr>
              <a:t>toolbar</a:t>
            </a:r>
            <a:r>
              <a:rPr lang="es-ES_tradnl" altLang="es-ES" sz="1200" u="none" dirty="0" smtClean="0">
                <a:solidFill>
                  <a:schemeClr val="tx1"/>
                </a:solidFill>
                <a:latin typeface="Avenir LT 55 Roman" panose="02000503040000020003" pitchFamily="2" charset="0"/>
              </a:rPr>
              <a:t> of PowerPoint</a:t>
            </a:r>
            <a:r>
              <a:rPr lang="es-ES_tradnl" altLang="es-ES" sz="1200" u="none" baseline="30000" dirty="0" smtClean="0">
                <a:solidFill>
                  <a:schemeClr val="tx1"/>
                </a:solidFill>
                <a:latin typeface="Avenir LT 55 Roman" panose="02000503040000020003" pitchFamily="2" charset="0"/>
              </a:rPr>
              <a:t>® </a:t>
            </a:r>
            <a:r>
              <a:rPr lang="es-ES_tradnl" altLang="es-ES" sz="1200" u="none" dirty="0" smtClean="0">
                <a:solidFill>
                  <a:schemeClr val="tx1"/>
                </a:solidFill>
                <a:latin typeface="Avenir LT 55 Roman" panose="02000503040000020003" pitchFamily="2" charset="0"/>
              </a:rPr>
              <a:t>.</a:t>
            </a:r>
          </a:p>
          <a:p>
            <a:pPr eaLnBrk="1" hangingPunct="1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defRPr/>
            </a:pPr>
            <a:endParaRPr lang="en-US" altLang="es-ES" sz="1600" dirty="0" smtClean="0">
              <a:solidFill>
                <a:schemeClr val="tx1"/>
              </a:solidFill>
              <a:latin typeface="Avenir LT 55 Roman" panose="02000503040000020003" pitchFamily="2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title"/>
          </p:nvPr>
        </p:nvSpPr>
        <p:spPr>
          <a:xfrm>
            <a:off x="290513" y="369393"/>
            <a:ext cx="8548687" cy="4794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 smtClean="0"/>
          </a:p>
        </p:txBody>
      </p:sp>
      <p:sp>
        <p:nvSpPr>
          <p:cNvPr id="7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/>
          </a:p>
        </p:txBody>
      </p:sp>
      <p:sp>
        <p:nvSpPr>
          <p:cNvPr id="8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Página </a:t>
            </a:r>
            <a:fld id="{ECD3EBDE-06D5-4D51-995A-95739D27FF4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ES"/>
              <a:t>GENERAL PRESENTATION</a:t>
            </a:r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146665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 Marcador de pie de página"/>
          <p:cNvSpPr txBox="1">
            <a:spLocks/>
          </p:cNvSpPr>
          <p:nvPr/>
        </p:nvSpPr>
        <p:spPr bwMode="gray">
          <a:xfrm>
            <a:off x="298450" y="214313"/>
            <a:ext cx="25765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tabLst>
                <a:tab pos="2517775" algn="r"/>
              </a:tabLst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tabLst>
                <a:tab pos="2517775" algn="r"/>
              </a:tabLst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tabLst>
                <a:tab pos="2517775" algn="r"/>
              </a:tabLst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s-ES" sz="900" b="1" u="none" dirty="0" smtClean="0">
                <a:solidFill>
                  <a:schemeClr val="bg2"/>
                </a:solidFill>
                <a:latin typeface="Avenir LT 55 Roman" panose="02000503040000020003" pitchFamily="2" charset="0"/>
                <a:ea typeface="Verdana" pitchFamily="34" charset="0"/>
                <a:cs typeface="Verdana" pitchFamily="34" charset="0"/>
              </a:rPr>
              <a:t>SECTION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4800" y="990600"/>
            <a:ext cx="417830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>
              <a:lnSpc>
                <a:spcPct val="95000"/>
              </a:lnSpc>
              <a:spcAft>
                <a:spcPct val="2000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234950" indent="-233363" algn="l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457200" indent="-220663" algn="l">
              <a:lnSpc>
                <a:spcPct val="95000"/>
              </a:lnSpc>
              <a:spcBef>
                <a:spcPct val="25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692150" indent="-233363" algn="l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887413" indent="-193675" algn="l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1344613" indent="-193675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1801813" indent="-193675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2259013" indent="-193675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2716213" indent="-193675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s-ES" b="1" u="none" dirty="0" smtClean="0">
                <a:latin typeface="Avenir LT 55 Roman" panose="02000503040000020003" pitchFamily="2" charset="0"/>
              </a:rPr>
              <a:t>Title of a fictitious list</a:t>
            </a:r>
            <a:endParaRPr lang="en-US" altLang="es-ES" u="none" dirty="0" smtClean="0">
              <a:latin typeface="Avenir LT 55 Roman" panose="02000503040000020003" pitchFamily="2" charset="0"/>
            </a:endParaRPr>
          </a:p>
          <a:p>
            <a:pPr eaLnBrk="1" hangingPunct="1">
              <a:defRPr/>
            </a:pPr>
            <a:r>
              <a:rPr lang="en-US" altLang="es-ES" sz="1200" u="none" dirty="0" smtClean="0">
                <a:latin typeface="Avenir LT 55 Roman" panose="02000503040000020003" pitchFamily="2" charset="0"/>
              </a:rPr>
              <a:t>Fictitious list:</a:t>
            </a:r>
          </a:p>
          <a:p>
            <a:pPr lvl="1" eaLnBrk="1" hangingPunct="1">
              <a:buSzPct val="100000"/>
              <a:buFont typeface="Wingdings" pitchFamily="2" charset="2"/>
              <a:buChar char="§"/>
              <a:defRPr/>
            </a:pPr>
            <a:r>
              <a:rPr lang="en-US" altLang="es-ES" sz="1200" u="none" dirty="0" smtClean="0">
                <a:latin typeface="Avenir LT 55 Roman" panose="02000503040000020003" pitchFamily="2" charset="0"/>
              </a:rPr>
              <a:t>Fictitious list beside a graph</a:t>
            </a:r>
          </a:p>
          <a:p>
            <a:pPr lvl="1" eaLnBrk="1" hangingPunct="1">
              <a:buSzPct val="100000"/>
              <a:buFont typeface="Wingdings" pitchFamily="2" charset="2"/>
              <a:buChar char="§"/>
              <a:defRPr/>
            </a:pPr>
            <a:r>
              <a:rPr lang="en-US" altLang="es-ES" sz="1200" u="none" dirty="0" smtClean="0">
                <a:latin typeface="Avenir LT 55 Roman" panose="02000503040000020003" pitchFamily="2" charset="0"/>
              </a:rPr>
              <a:t>Fictitious list beside a graph</a:t>
            </a:r>
          </a:p>
          <a:p>
            <a:pPr lvl="1" eaLnBrk="1" hangingPunct="1">
              <a:buSzPct val="100000"/>
              <a:buFont typeface="Wingdings" pitchFamily="2" charset="2"/>
              <a:buChar char="§"/>
              <a:defRPr/>
            </a:pPr>
            <a:r>
              <a:rPr lang="en-US" altLang="es-ES" sz="1200" u="none" dirty="0" smtClean="0">
                <a:latin typeface="Avenir LT 55 Roman" panose="02000503040000020003" pitchFamily="2" charset="0"/>
              </a:rPr>
              <a:t>Fictitious list beside a graph</a:t>
            </a:r>
          </a:p>
          <a:p>
            <a:pPr eaLnBrk="1" hangingPunct="1">
              <a:defRPr/>
            </a:pPr>
            <a:r>
              <a:rPr lang="en-US" altLang="es-ES" sz="1200" u="none" dirty="0" smtClean="0">
                <a:latin typeface="Avenir LT 55 Roman" panose="02000503040000020003" pitchFamily="2" charset="0"/>
              </a:rPr>
              <a:t>Fictitious list:</a:t>
            </a:r>
          </a:p>
          <a:p>
            <a:pPr lvl="1" eaLnBrk="1" hangingPunct="1">
              <a:buSzPct val="100000"/>
              <a:buFont typeface="Wingdings" pitchFamily="2" charset="2"/>
              <a:buChar char="§"/>
              <a:defRPr/>
            </a:pPr>
            <a:r>
              <a:rPr lang="en-US" altLang="es-ES" sz="1200" u="none" dirty="0" smtClean="0">
                <a:latin typeface="Avenir LT 55 Roman" panose="02000503040000020003" pitchFamily="2" charset="0"/>
              </a:rPr>
              <a:t>Fictitious list beside a graph</a:t>
            </a:r>
          </a:p>
          <a:p>
            <a:pPr lvl="2" eaLnBrk="1" hangingPunct="1">
              <a:defRPr/>
            </a:pPr>
            <a:r>
              <a:rPr lang="en-US" altLang="es-ES" sz="1200" u="none" dirty="0" smtClean="0">
                <a:latin typeface="Avenir LT 55 Roman" panose="02000503040000020003" pitchFamily="2" charset="0"/>
              </a:rPr>
              <a:t>100% List </a:t>
            </a:r>
          </a:p>
          <a:p>
            <a:pPr lvl="2" eaLnBrk="1" hangingPunct="1">
              <a:defRPr/>
            </a:pPr>
            <a:r>
              <a:rPr lang="en-US" altLang="es-ES" sz="1200" u="none" dirty="0" smtClean="0">
                <a:latin typeface="Avenir LT 55 Roman" panose="02000503040000020003" pitchFamily="2" charset="0"/>
              </a:rPr>
              <a:t>100% Fictitious</a:t>
            </a:r>
            <a:endParaRPr lang="en-US" altLang="es-ES" sz="1200" u="none" dirty="0">
              <a:latin typeface="Avenir LT 55 Roman" panose="02000503040000020003" pitchFamily="2" charset="0"/>
            </a:endParaRPr>
          </a:p>
        </p:txBody>
      </p:sp>
      <p:graphicFrame>
        <p:nvGraphicFramePr>
          <p:cNvPr id="5" name="Object 11"/>
          <p:cNvGraphicFramePr>
            <a:graphicFrameLocks noChangeAspect="1"/>
          </p:cNvGraphicFramePr>
          <p:nvPr/>
        </p:nvGraphicFramePr>
        <p:xfrm>
          <a:off x="4643438" y="1028700"/>
          <a:ext cx="4121150" cy="203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24" name="Gráfico" r:id="rId3" imgW="6858135" imgH="4067280" progId="MSGraph.Chart.8">
                  <p:embed followColorScheme="full"/>
                </p:oleObj>
              </mc:Choice>
              <mc:Fallback>
                <p:oleObj name="Gráfico" r:id="rId3" imgW="6858135" imgH="406728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028700"/>
                        <a:ext cx="4121150" cy="203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33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33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3"/>
          <p:cNvGraphicFramePr>
            <a:graphicFrameLocks noChangeAspect="1"/>
          </p:cNvGraphicFramePr>
          <p:nvPr/>
        </p:nvGraphicFramePr>
        <p:xfrm>
          <a:off x="4643438" y="3063875"/>
          <a:ext cx="4121150" cy="203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25" name="Gráfico" r:id="rId5" imgW="6858135" imgH="4067280" progId="MSGraph.Chart.8">
                  <p:embed followColorScheme="full"/>
                </p:oleObj>
              </mc:Choice>
              <mc:Fallback>
                <p:oleObj name="Gráfico" r:id="rId5" imgW="6858135" imgH="406728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3063875"/>
                        <a:ext cx="4121150" cy="203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33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33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7"/>
          <p:cNvSpPr>
            <a:spLocks noGrp="1" noChangeArrowheads="1"/>
          </p:cNvSpPr>
          <p:nvPr>
            <p:ph type="title"/>
          </p:nvPr>
        </p:nvSpPr>
        <p:spPr>
          <a:xfrm>
            <a:off x="290513" y="368266"/>
            <a:ext cx="8548687" cy="4794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 smtClean="0"/>
          </a:p>
        </p:txBody>
      </p:sp>
      <p:sp>
        <p:nvSpPr>
          <p:cNvPr id="8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/>
          </a:p>
        </p:txBody>
      </p:sp>
      <p:sp>
        <p:nvSpPr>
          <p:cNvPr id="9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Página </a:t>
            </a:r>
            <a:fld id="{2C5DDE92-D8AB-4F7A-A48A-765726D9894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10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ES"/>
              <a:t>GENERAL PRESENTATION</a:t>
            </a:r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3525350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re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4" t="14932" r="9154" b="18733"/>
          <a:stretch>
            <a:fillRect/>
          </a:stretch>
        </p:blipFill>
        <p:spPr bwMode="auto">
          <a:xfrm>
            <a:off x="4678363" y="0"/>
            <a:ext cx="4465637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147763" y="341313"/>
            <a:ext cx="3243262" cy="469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171450" indent="-1714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lvl="1" eaLnBrk="1" hangingPunct="1">
              <a:spcAft>
                <a:spcPts val="12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/>
            </a:pPr>
            <a:r>
              <a:rPr lang="es-ES" altLang="es-ES" sz="1000" u="none" dirty="0">
                <a:latin typeface="Avenir LT 55 Roman" panose="02000503040000020003" pitchFamily="2" charset="0"/>
              </a:rPr>
              <a:t>Sed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risus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sem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,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feugiat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nec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,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risus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sem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et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turpis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aliquam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varius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, sed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risus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sem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feugiat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nec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,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risus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sem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et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turpis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aliquam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varius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.</a:t>
            </a:r>
          </a:p>
          <a:p>
            <a:pPr lvl="1" eaLnBrk="1" hangingPunct="1">
              <a:spcAft>
                <a:spcPts val="12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/>
            </a:pPr>
            <a:r>
              <a:rPr lang="es-ES" altLang="es-ES" sz="1000" u="none" dirty="0">
                <a:latin typeface="Avenir LT 55 Roman" panose="02000503040000020003" pitchFamily="2" charset="0"/>
              </a:rPr>
              <a:t>Sed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risus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sem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,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feugiat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nec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,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risus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sem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et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turpis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aliquam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varius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, sed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risus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sem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feugiat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nec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,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risus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sem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et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turpis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aliquam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varius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.</a:t>
            </a:r>
          </a:p>
          <a:p>
            <a:pPr lvl="1" eaLnBrk="1" hangingPunct="1">
              <a:spcAft>
                <a:spcPts val="12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/>
            </a:pPr>
            <a:r>
              <a:rPr lang="es-ES" altLang="es-ES" sz="1000" u="none" dirty="0">
                <a:latin typeface="Avenir LT 55 Roman" panose="02000503040000020003" pitchFamily="2" charset="0"/>
              </a:rPr>
              <a:t>Sed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risus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sem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,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feugiat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nec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,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risus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sem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et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turpis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aliquam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varius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, sed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risus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sem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feugiat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nec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,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risus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sem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eet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turpis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aliquam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varius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-1453307" y="1977992"/>
            <a:ext cx="4211637" cy="841375"/>
          </a:xfrm>
        </p:spPr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 smtClean="0"/>
          </a:p>
        </p:txBody>
      </p:sp>
      <p:sp>
        <p:nvSpPr>
          <p:cNvPr id="5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/>
          </a:p>
        </p:txBody>
      </p:sp>
      <p:sp>
        <p:nvSpPr>
          <p:cNvPr id="7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Página </a:t>
            </a:r>
            <a:fld id="{2B4D9D3C-B59A-46A6-AF5A-048428D5C89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ES"/>
              <a:t>GENERAL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1139863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re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1" b="2208"/>
          <a:stretch>
            <a:fillRect/>
          </a:stretch>
        </p:blipFill>
        <p:spPr bwMode="auto">
          <a:xfrm>
            <a:off x="6851650" y="1249363"/>
            <a:ext cx="2012950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15"/>
          <a:stretch>
            <a:fillRect/>
          </a:stretch>
        </p:blipFill>
        <p:spPr bwMode="auto">
          <a:xfrm>
            <a:off x="4667250" y="1243013"/>
            <a:ext cx="202882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1" b="2208"/>
          <a:stretch>
            <a:fillRect/>
          </a:stretch>
        </p:blipFill>
        <p:spPr bwMode="auto">
          <a:xfrm>
            <a:off x="2501900" y="1250950"/>
            <a:ext cx="201295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15"/>
          <a:stretch>
            <a:fillRect/>
          </a:stretch>
        </p:blipFill>
        <p:spPr bwMode="auto">
          <a:xfrm>
            <a:off x="293688" y="1246188"/>
            <a:ext cx="20383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20 CuadroTexto"/>
          <p:cNvSpPr txBox="1">
            <a:spLocks noChangeArrowheads="1"/>
          </p:cNvSpPr>
          <p:nvPr/>
        </p:nvSpPr>
        <p:spPr bwMode="auto">
          <a:xfrm>
            <a:off x="298450" y="3048000"/>
            <a:ext cx="2001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marL="0" lvl="1" eaLnBrk="1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defRPr/>
            </a:pPr>
            <a:r>
              <a:rPr lang="es-ES" altLang="es-ES" sz="1000" u="none" dirty="0">
                <a:latin typeface="Avenir LT 55 Roman" panose="02000503040000020003" pitchFamily="2" charset="0"/>
              </a:rPr>
              <a:t>Sed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risus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sem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,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feugiat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nec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,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risus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sem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et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turpis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aliquam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varius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, sed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risus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sem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feugiat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nec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,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risus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sem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et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turpis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aliquam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varius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.</a:t>
            </a:r>
            <a:endParaRPr lang="es-ES" altLang="es-ES" sz="1000" u="none" dirty="0" smtClean="0">
              <a:latin typeface="Avenir LT 55 Roman" panose="02000503040000020003" pitchFamily="2" charset="0"/>
            </a:endParaRPr>
          </a:p>
        </p:txBody>
      </p:sp>
      <p:sp>
        <p:nvSpPr>
          <p:cNvPr id="8" name="21 CuadroTexto"/>
          <p:cNvSpPr txBox="1">
            <a:spLocks noChangeArrowheads="1"/>
          </p:cNvSpPr>
          <p:nvPr/>
        </p:nvSpPr>
        <p:spPr bwMode="auto">
          <a:xfrm>
            <a:off x="4672013" y="3048000"/>
            <a:ext cx="2024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marL="0" lvl="1" eaLnBrk="1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defRPr/>
            </a:pPr>
            <a:r>
              <a:rPr lang="es-ES" sz="1000" u="none" dirty="0">
                <a:latin typeface="Avenir LT 55 Roman" panose="02000503040000020003" pitchFamily="2" charset="0"/>
              </a:rPr>
              <a:t>Sed </a:t>
            </a:r>
            <a:r>
              <a:rPr lang="es-ES" sz="1000" u="none" dirty="0" err="1">
                <a:latin typeface="Avenir LT 55 Roman" panose="02000503040000020003" pitchFamily="2" charset="0"/>
              </a:rPr>
              <a:t>risus</a:t>
            </a:r>
            <a:r>
              <a:rPr lang="es-ES" sz="1000" u="none" dirty="0">
                <a:latin typeface="Avenir LT 55 Roman" panose="02000503040000020003" pitchFamily="2" charset="0"/>
              </a:rPr>
              <a:t> </a:t>
            </a:r>
            <a:r>
              <a:rPr lang="es-ES" sz="1000" u="none" dirty="0" err="1">
                <a:latin typeface="Avenir LT 55 Roman" panose="02000503040000020003" pitchFamily="2" charset="0"/>
              </a:rPr>
              <a:t>sem</a:t>
            </a:r>
            <a:r>
              <a:rPr lang="es-ES" sz="1000" u="none" dirty="0">
                <a:latin typeface="Avenir LT 55 Roman" panose="02000503040000020003" pitchFamily="2" charset="0"/>
              </a:rPr>
              <a:t>, </a:t>
            </a:r>
            <a:r>
              <a:rPr lang="es-ES" sz="1000" u="none" dirty="0" err="1">
                <a:latin typeface="Avenir LT 55 Roman" panose="02000503040000020003" pitchFamily="2" charset="0"/>
              </a:rPr>
              <a:t>feugiat</a:t>
            </a:r>
            <a:r>
              <a:rPr lang="es-ES" sz="1000" u="none" dirty="0">
                <a:latin typeface="Avenir LT 55 Roman" panose="02000503040000020003" pitchFamily="2" charset="0"/>
              </a:rPr>
              <a:t> </a:t>
            </a:r>
            <a:r>
              <a:rPr lang="es-ES" sz="1000" u="none" dirty="0" err="1">
                <a:latin typeface="Avenir LT 55 Roman" panose="02000503040000020003" pitchFamily="2" charset="0"/>
              </a:rPr>
              <a:t>nec</a:t>
            </a:r>
            <a:r>
              <a:rPr lang="es-ES" sz="1000" u="none" dirty="0">
                <a:latin typeface="Avenir LT 55 Roman" panose="02000503040000020003" pitchFamily="2" charset="0"/>
              </a:rPr>
              <a:t>, </a:t>
            </a:r>
            <a:r>
              <a:rPr lang="es-ES" sz="1000" u="none" dirty="0" err="1">
                <a:latin typeface="Avenir LT 55 Roman" panose="02000503040000020003" pitchFamily="2" charset="0"/>
              </a:rPr>
              <a:t>risus</a:t>
            </a:r>
            <a:r>
              <a:rPr lang="es-ES" sz="1000" u="none" dirty="0">
                <a:latin typeface="Avenir LT 55 Roman" panose="02000503040000020003" pitchFamily="2" charset="0"/>
              </a:rPr>
              <a:t> </a:t>
            </a:r>
            <a:r>
              <a:rPr lang="es-ES" sz="1000" u="none" dirty="0" err="1">
                <a:latin typeface="Avenir LT 55 Roman" panose="02000503040000020003" pitchFamily="2" charset="0"/>
              </a:rPr>
              <a:t>sem</a:t>
            </a:r>
            <a:r>
              <a:rPr lang="es-ES" sz="1000" u="none" dirty="0">
                <a:latin typeface="Avenir LT 55 Roman" panose="02000503040000020003" pitchFamily="2" charset="0"/>
              </a:rPr>
              <a:t> et </a:t>
            </a:r>
            <a:r>
              <a:rPr lang="es-ES" sz="1000" u="none" dirty="0" err="1">
                <a:latin typeface="Avenir LT 55 Roman" panose="02000503040000020003" pitchFamily="2" charset="0"/>
              </a:rPr>
              <a:t>turpis</a:t>
            </a:r>
            <a:r>
              <a:rPr lang="es-ES" sz="1000" u="none" dirty="0">
                <a:latin typeface="Avenir LT 55 Roman" panose="02000503040000020003" pitchFamily="2" charset="0"/>
              </a:rPr>
              <a:t> </a:t>
            </a:r>
            <a:r>
              <a:rPr lang="es-ES" sz="1000" u="none" dirty="0" err="1">
                <a:latin typeface="Avenir LT 55 Roman" panose="02000503040000020003" pitchFamily="2" charset="0"/>
              </a:rPr>
              <a:t>aliquam</a:t>
            </a:r>
            <a:r>
              <a:rPr lang="es-ES" sz="1000" u="none" dirty="0">
                <a:latin typeface="Avenir LT 55 Roman" panose="02000503040000020003" pitchFamily="2" charset="0"/>
              </a:rPr>
              <a:t> </a:t>
            </a:r>
            <a:r>
              <a:rPr lang="es-ES" sz="1000" u="none" dirty="0" err="1">
                <a:latin typeface="Avenir LT 55 Roman" panose="02000503040000020003" pitchFamily="2" charset="0"/>
              </a:rPr>
              <a:t>varius</a:t>
            </a:r>
            <a:r>
              <a:rPr lang="es-ES" sz="1000" u="none" dirty="0">
                <a:latin typeface="Avenir LT 55 Roman" panose="02000503040000020003" pitchFamily="2" charset="0"/>
              </a:rPr>
              <a:t>, sed </a:t>
            </a:r>
            <a:r>
              <a:rPr lang="es-ES" sz="1000" u="none" dirty="0" err="1">
                <a:latin typeface="Avenir LT 55 Roman" panose="02000503040000020003" pitchFamily="2" charset="0"/>
              </a:rPr>
              <a:t>risus</a:t>
            </a:r>
            <a:r>
              <a:rPr lang="es-ES" sz="1000" u="none" dirty="0">
                <a:latin typeface="Avenir LT 55 Roman" panose="02000503040000020003" pitchFamily="2" charset="0"/>
              </a:rPr>
              <a:t> </a:t>
            </a:r>
            <a:r>
              <a:rPr lang="es-ES" sz="1000" u="none" dirty="0" err="1">
                <a:latin typeface="Avenir LT 55 Roman" panose="02000503040000020003" pitchFamily="2" charset="0"/>
              </a:rPr>
              <a:t>sem</a:t>
            </a:r>
            <a:r>
              <a:rPr lang="es-ES" sz="1000" u="none" dirty="0">
                <a:latin typeface="Avenir LT 55 Roman" panose="02000503040000020003" pitchFamily="2" charset="0"/>
              </a:rPr>
              <a:t> </a:t>
            </a:r>
            <a:r>
              <a:rPr lang="es-ES" sz="1000" u="none" dirty="0" err="1">
                <a:latin typeface="Avenir LT 55 Roman" panose="02000503040000020003" pitchFamily="2" charset="0"/>
              </a:rPr>
              <a:t>feugiat</a:t>
            </a:r>
            <a:r>
              <a:rPr lang="es-ES" sz="1000" u="none" dirty="0">
                <a:latin typeface="Avenir LT 55 Roman" panose="02000503040000020003" pitchFamily="2" charset="0"/>
              </a:rPr>
              <a:t> </a:t>
            </a:r>
            <a:r>
              <a:rPr lang="es-ES" sz="1000" u="none" dirty="0" err="1">
                <a:latin typeface="Avenir LT 55 Roman" panose="02000503040000020003" pitchFamily="2" charset="0"/>
              </a:rPr>
              <a:t>nec</a:t>
            </a:r>
            <a:r>
              <a:rPr lang="es-ES" sz="1000" u="none" dirty="0">
                <a:latin typeface="Avenir LT 55 Roman" panose="02000503040000020003" pitchFamily="2" charset="0"/>
              </a:rPr>
              <a:t>, </a:t>
            </a:r>
            <a:r>
              <a:rPr lang="es-ES" sz="1000" u="none" dirty="0" err="1">
                <a:latin typeface="Avenir LT 55 Roman" panose="02000503040000020003" pitchFamily="2" charset="0"/>
              </a:rPr>
              <a:t>risus</a:t>
            </a:r>
            <a:r>
              <a:rPr lang="es-ES" sz="1000" u="none" dirty="0">
                <a:latin typeface="Avenir LT 55 Roman" panose="02000503040000020003" pitchFamily="2" charset="0"/>
              </a:rPr>
              <a:t> </a:t>
            </a:r>
            <a:r>
              <a:rPr lang="es-ES" sz="1000" u="none" dirty="0" err="1">
                <a:latin typeface="Avenir LT 55 Roman" panose="02000503040000020003" pitchFamily="2" charset="0"/>
              </a:rPr>
              <a:t>sem</a:t>
            </a:r>
            <a:r>
              <a:rPr lang="es-ES" sz="1000" u="none" dirty="0">
                <a:latin typeface="Avenir LT 55 Roman" panose="02000503040000020003" pitchFamily="2" charset="0"/>
              </a:rPr>
              <a:t> et </a:t>
            </a:r>
            <a:r>
              <a:rPr lang="es-ES" sz="1000" u="none" dirty="0" err="1">
                <a:latin typeface="Avenir LT 55 Roman" panose="02000503040000020003" pitchFamily="2" charset="0"/>
              </a:rPr>
              <a:t>turpis</a:t>
            </a:r>
            <a:r>
              <a:rPr lang="es-ES" sz="1000" u="none" dirty="0">
                <a:latin typeface="Avenir LT 55 Roman" panose="02000503040000020003" pitchFamily="2" charset="0"/>
              </a:rPr>
              <a:t> </a:t>
            </a:r>
            <a:r>
              <a:rPr lang="es-ES" sz="1000" u="none" dirty="0" err="1">
                <a:latin typeface="Avenir LT 55 Roman" panose="02000503040000020003" pitchFamily="2" charset="0"/>
              </a:rPr>
              <a:t>aliquam</a:t>
            </a:r>
            <a:r>
              <a:rPr lang="es-ES" sz="1000" u="none" dirty="0">
                <a:latin typeface="Avenir LT 55 Roman" panose="02000503040000020003" pitchFamily="2" charset="0"/>
              </a:rPr>
              <a:t> </a:t>
            </a:r>
            <a:r>
              <a:rPr lang="es-ES" sz="1000" u="none" dirty="0" err="1">
                <a:latin typeface="Avenir LT 55 Roman" panose="02000503040000020003" pitchFamily="2" charset="0"/>
              </a:rPr>
              <a:t>varius</a:t>
            </a:r>
            <a:r>
              <a:rPr lang="es-ES" sz="1000" u="none" dirty="0">
                <a:latin typeface="Avenir LT 55 Roman" panose="02000503040000020003" pitchFamily="2" charset="0"/>
              </a:rPr>
              <a:t>.</a:t>
            </a:r>
            <a:endParaRPr lang="en-US" altLang="es-ES" sz="1000" u="none" dirty="0">
              <a:latin typeface="Avenir LT 55 Roman" panose="02000503040000020003" pitchFamily="2" charset="0"/>
            </a:endParaRPr>
          </a:p>
        </p:txBody>
      </p:sp>
      <p:sp>
        <p:nvSpPr>
          <p:cNvPr id="9" name="21 CuadroTexto"/>
          <p:cNvSpPr txBox="1">
            <a:spLocks noChangeArrowheads="1"/>
          </p:cNvSpPr>
          <p:nvPr/>
        </p:nvSpPr>
        <p:spPr bwMode="auto">
          <a:xfrm>
            <a:off x="6826250" y="3048000"/>
            <a:ext cx="203835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234950" indent="-233363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s-ES" sz="1000" u="none" dirty="0">
                <a:latin typeface="Avenir LT 55 Roman" panose="02000503040000020003" pitchFamily="2" charset="0"/>
              </a:rPr>
              <a:t>Sed </a:t>
            </a:r>
            <a:r>
              <a:rPr lang="es-ES" sz="1000" u="none" dirty="0" err="1">
                <a:latin typeface="Avenir LT 55 Roman" panose="02000503040000020003" pitchFamily="2" charset="0"/>
              </a:rPr>
              <a:t>risus</a:t>
            </a:r>
            <a:r>
              <a:rPr lang="es-ES" sz="1000" u="none" dirty="0">
                <a:latin typeface="Avenir LT 55 Roman" panose="02000503040000020003" pitchFamily="2" charset="0"/>
              </a:rPr>
              <a:t> </a:t>
            </a:r>
            <a:r>
              <a:rPr lang="es-ES" sz="1000" u="none" dirty="0" err="1">
                <a:latin typeface="Avenir LT 55 Roman" panose="02000503040000020003" pitchFamily="2" charset="0"/>
              </a:rPr>
              <a:t>sem</a:t>
            </a:r>
            <a:r>
              <a:rPr lang="es-ES" sz="1000" u="none" dirty="0">
                <a:latin typeface="Avenir LT 55 Roman" panose="02000503040000020003" pitchFamily="2" charset="0"/>
              </a:rPr>
              <a:t>, </a:t>
            </a:r>
            <a:r>
              <a:rPr lang="es-ES" sz="1000" u="none" dirty="0" err="1">
                <a:latin typeface="Avenir LT 55 Roman" panose="02000503040000020003" pitchFamily="2" charset="0"/>
              </a:rPr>
              <a:t>feugiat</a:t>
            </a:r>
            <a:r>
              <a:rPr lang="es-ES" sz="1000" u="none" dirty="0">
                <a:latin typeface="Avenir LT 55 Roman" panose="02000503040000020003" pitchFamily="2" charset="0"/>
              </a:rPr>
              <a:t> </a:t>
            </a:r>
            <a:r>
              <a:rPr lang="es-ES" sz="1000" u="none" dirty="0" err="1">
                <a:latin typeface="Avenir LT 55 Roman" panose="02000503040000020003" pitchFamily="2" charset="0"/>
              </a:rPr>
              <a:t>nec</a:t>
            </a:r>
            <a:r>
              <a:rPr lang="es-ES" sz="1000" u="none" dirty="0">
                <a:latin typeface="Avenir LT 55 Roman" panose="02000503040000020003" pitchFamily="2" charset="0"/>
              </a:rPr>
              <a:t>, </a:t>
            </a:r>
            <a:r>
              <a:rPr lang="es-ES" sz="1000" u="none" dirty="0" err="1">
                <a:latin typeface="Avenir LT 55 Roman" panose="02000503040000020003" pitchFamily="2" charset="0"/>
              </a:rPr>
              <a:t>risus</a:t>
            </a:r>
            <a:r>
              <a:rPr lang="es-ES" sz="1000" u="none" dirty="0">
                <a:latin typeface="Avenir LT 55 Roman" panose="02000503040000020003" pitchFamily="2" charset="0"/>
              </a:rPr>
              <a:t> </a:t>
            </a:r>
            <a:r>
              <a:rPr lang="es-ES" sz="1000" u="none" dirty="0" err="1">
                <a:latin typeface="Avenir LT 55 Roman" panose="02000503040000020003" pitchFamily="2" charset="0"/>
              </a:rPr>
              <a:t>sem</a:t>
            </a:r>
            <a:r>
              <a:rPr lang="es-ES" sz="1000" u="none" dirty="0">
                <a:latin typeface="Avenir LT 55 Roman" panose="02000503040000020003" pitchFamily="2" charset="0"/>
              </a:rPr>
              <a:t> et </a:t>
            </a:r>
            <a:r>
              <a:rPr lang="es-ES" sz="1000" u="none" dirty="0" err="1">
                <a:latin typeface="Avenir LT 55 Roman" panose="02000503040000020003" pitchFamily="2" charset="0"/>
              </a:rPr>
              <a:t>turpis</a:t>
            </a:r>
            <a:r>
              <a:rPr lang="es-ES" sz="1000" u="none" dirty="0">
                <a:latin typeface="Avenir LT 55 Roman" panose="02000503040000020003" pitchFamily="2" charset="0"/>
              </a:rPr>
              <a:t> </a:t>
            </a:r>
            <a:r>
              <a:rPr lang="es-ES" sz="1000" u="none" dirty="0" err="1">
                <a:latin typeface="Avenir LT 55 Roman" panose="02000503040000020003" pitchFamily="2" charset="0"/>
              </a:rPr>
              <a:t>aliquam</a:t>
            </a:r>
            <a:r>
              <a:rPr lang="es-ES" sz="1000" u="none" dirty="0">
                <a:latin typeface="Avenir LT 55 Roman" panose="02000503040000020003" pitchFamily="2" charset="0"/>
              </a:rPr>
              <a:t> </a:t>
            </a:r>
            <a:r>
              <a:rPr lang="es-ES" sz="1000" u="none" dirty="0" err="1">
                <a:latin typeface="Avenir LT 55 Roman" panose="02000503040000020003" pitchFamily="2" charset="0"/>
              </a:rPr>
              <a:t>varius</a:t>
            </a:r>
            <a:r>
              <a:rPr lang="es-ES" sz="1000" u="none" dirty="0">
                <a:latin typeface="Avenir LT 55 Roman" panose="02000503040000020003" pitchFamily="2" charset="0"/>
              </a:rPr>
              <a:t>, sed </a:t>
            </a:r>
            <a:r>
              <a:rPr lang="es-ES" sz="1000" u="none" dirty="0" err="1">
                <a:latin typeface="Avenir LT 55 Roman" panose="02000503040000020003" pitchFamily="2" charset="0"/>
              </a:rPr>
              <a:t>risus</a:t>
            </a:r>
            <a:r>
              <a:rPr lang="es-ES" sz="1000" u="none" dirty="0">
                <a:latin typeface="Avenir LT 55 Roman" panose="02000503040000020003" pitchFamily="2" charset="0"/>
              </a:rPr>
              <a:t> </a:t>
            </a:r>
            <a:r>
              <a:rPr lang="es-ES" sz="1000" u="none" dirty="0" err="1">
                <a:latin typeface="Avenir LT 55 Roman" panose="02000503040000020003" pitchFamily="2" charset="0"/>
              </a:rPr>
              <a:t>sem</a:t>
            </a:r>
            <a:r>
              <a:rPr lang="es-ES" sz="1000" u="none" dirty="0">
                <a:latin typeface="Avenir LT 55 Roman" panose="02000503040000020003" pitchFamily="2" charset="0"/>
              </a:rPr>
              <a:t> </a:t>
            </a:r>
            <a:r>
              <a:rPr lang="es-ES" sz="1000" u="none" dirty="0" err="1">
                <a:latin typeface="Avenir LT 55 Roman" panose="02000503040000020003" pitchFamily="2" charset="0"/>
              </a:rPr>
              <a:t>feugiat</a:t>
            </a:r>
            <a:r>
              <a:rPr lang="es-ES" sz="1000" u="none" dirty="0">
                <a:latin typeface="Avenir LT 55 Roman" panose="02000503040000020003" pitchFamily="2" charset="0"/>
              </a:rPr>
              <a:t> </a:t>
            </a:r>
            <a:r>
              <a:rPr lang="es-ES" sz="1000" u="none" dirty="0" err="1">
                <a:latin typeface="Avenir LT 55 Roman" panose="02000503040000020003" pitchFamily="2" charset="0"/>
              </a:rPr>
              <a:t>nec</a:t>
            </a:r>
            <a:r>
              <a:rPr lang="es-ES" sz="1000" u="none" dirty="0">
                <a:latin typeface="Avenir LT 55 Roman" panose="02000503040000020003" pitchFamily="2" charset="0"/>
              </a:rPr>
              <a:t>, </a:t>
            </a:r>
            <a:r>
              <a:rPr lang="es-ES" sz="1000" u="none" dirty="0" err="1">
                <a:latin typeface="Avenir LT 55 Roman" panose="02000503040000020003" pitchFamily="2" charset="0"/>
              </a:rPr>
              <a:t>risus</a:t>
            </a:r>
            <a:r>
              <a:rPr lang="es-ES" sz="1000" u="none" dirty="0">
                <a:latin typeface="Avenir LT 55 Roman" panose="02000503040000020003" pitchFamily="2" charset="0"/>
              </a:rPr>
              <a:t> </a:t>
            </a:r>
            <a:r>
              <a:rPr lang="es-ES" sz="1000" u="none" dirty="0" err="1">
                <a:latin typeface="Avenir LT 55 Roman" panose="02000503040000020003" pitchFamily="2" charset="0"/>
              </a:rPr>
              <a:t>sem</a:t>
            </a:r>
            <a:r>
              <a:rPr lang="es-ES" sz="1000" u="none" dirty="0">
                <a:latin typeface="Avenir LT 55 Roman" panose="02000503040000020003" pitchFamily="2" charset="0"/>
              </a:rPr>
              <a:t> et </a:t>
            </a:r>
            <a:r>
              <a:rPr lang="es-ES" sz="1000" u="none" dirty="0" err="1">
                <a:latin typeface="Avenir LT 55 Roman" panose="02000503040000020003" pitchFamily="2" charset="0"/>
              </a:rPr>
              <a:t>turpis</a:t>
            </a:r>
            <a:r>
              <a:rPr lang="es-ES" sz="1000" u="none" dirty="0">
                <a:latin typeface="Avenir LT 55 Roman" panose="02000503040000020003" pitchFamily="2" charset="0"/>
              </a:rPr>
              <a:t> </a:t>
            </a:r>
            <a:r>
              <a:rPr lang="es-ES" sz="1000" u="none" dirty="0" err="1">
                <a:latin typeface="Avenir LT 55 Roman" panose="02000503040000020003" pitchFamily="2" charset="0"/>
              </a:rPr>
              <a:t>aliquam</a:t>
            </a:r>
            <a:r>
              <a:rPr lang="es-ES" sz="1000" u="none" dirty="0">
                <a:latin typeface="Avenir LT 55 Roman" panose="02000503040000020003" pitchFamily="2" charset="0"/>
              </a:rPr>
              <a:t> </a:t>
            </a:r>
            <a:r>
              <a:rPr lang="es-ES" sz="1000" u="none" dirty="0" err="1">
                <a:latin typeface="Avenir LT 55 Roman" panose="02000503040000020003" pitchFamily="2" charset="0"/>
              </a:rPr>
              <a:t>varius</a:t>
            </a:r>
            <a:r>
              <a:rPr lang="es-ES" sz="1000" u="none" dirty="0">
                <a:latin typeface="Avenir LT 55 Roman" panose="02000503040000020003" pitchFamily="2" charset="0"/>
              </a:rPr>
              <a:t>.</a:t>
            </a:r>
            <a:endParaRPr lang="en-US" altLang="es-ES" sz="1000" u="none" dirty="0">
              <a:latin typeface="Avenir LT 55 Roman" panose="02000503040000020003" pitchFamily="2" charset="0"/>
            </a:endParaRPr>
          </a:p>
        </p:txBody>
      </p:sp>
      <p:sp>
        <p:nvSpPr>
          <p:cNvPr id="10" name="21 CuadroTexto"/>
          <p:cNvSpPr txBox="1">
            <a:spLocks noChangeArrowheads="1"/>
          </p:cNvSpPr>
          <p:nvPr/>
        </p:nvSpPr>
        <p:spPr bwMode="auto">
          <a:xfrm>
            <a:off x="2492375" y="3048000"/>
            <a:ext cx="203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marL="0" lvl="1" eaLnBrk="1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defRPr/>
            </a:pPr>
            <a:r>
              <a:rPr lang="es-ES" altLang="es-ES" sz="1000" u="none" dirty="0">
                <a:latin typeface="Avenir LT 55 Roman" panose="02000503040000020003" pitchFamily="2" charset="0"/>
              </a:rPr>
              <a:t>Sed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risus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sem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,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feugiat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nec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,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risus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sem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et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turpis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aliquam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varius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, sed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risus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sem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feugiat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nec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,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risus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sem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et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turpis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aliquam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 </a:t>
            </a:r>
            <a:r>
              <a:rPr lang="es-ES" altLang="es-ES" sz="1000" u="none" dirty="0" err="1">
                <a:latin typeface="Avenir LT 55 Roman" panose="02000503040000020003" pitchFamily="2" charset="0"/>
              </a:rPr>
              <a:t>varius</a:t>
            </a:r>
            <a:r>
              <a:rPr lang="es-ES" altLang="es-ES" sz="1000" u="none" dirty="0">
                <a:latin typeface="Avenir LT 55 Roman" panose="02000503040000020003" pitchFamily="2" charset="0"/>
              </a:rPr>
              <a:t>.</a:t>
            </a:r>
            <a:endParaRPr lang="es-ES" altLang="es-ES" sz="1000" u="none" dirty="0" smtClean="0">
              <a:latin typeface="Avenir LT 55 Roman" panose="02000503040000020003" pitchFamily="2" charset="0"/>
            </a:endParaRPr>
          </a:p>
        </p:txBody>
      </p:sp>
      <p:sp>
        <p:nvSpPr>
          <p:cNvPr id="11" name="34 Rectángulo"/>
          <p:cNvSpPr>
            <a:spLocks noChangeArrowheads="1"/>
          </p:cNvSpPr>
          <p:nvPr/>
        </p:nvSpPr>
        <p:spPr bwMode="auto">
          <a:xfrm>
            <a:off x="6811963" y="1209675"/>
            <a:ext cx="73025" cy="730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45720" rIns="45720" anchor="ctr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  <a:defRPr/>
            </a:pPr>
            <a:endParaRPr lang="es-ES" altLang="es-ES" dirty="0" smtClean="0">
              <a:solidFill>
                <a:srgbClr val="FFFFFF"/>
              </a:solidFill>
              <a:latin typeface="Avenir LT 55 Roman" panose="02000503040000020003" pitchFamily="2" charset="0"/>
            </a:endParaRPr>
          </a:p>
        </p:txBody>
      </p:sp>
      <p:sp>
        <p:nvSpPr>
          <p:cNvPr id="12" name="35 Rectángulo"/>
          <p:cNvSpPr>
            <a:spLocks noChangeArrowheads="1"/>
          </p:cNvSpPr>
          <p:nvPr/>
        </p:nvSpPr>
        <p:spPr bwMode="auto">
          <a:xfrm>
            <a:off x="4643438" y="1212850"/>
            <a:ext cx="73025" cy="714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45720" rIns="45720" anchor="ctr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  <a:defRPr/>
            </a:pPr>
            <a:endParaRPr lang="es-ES" altLang="es-ES" dirty="0" smtClean="0">
              <a:solidFill>
                <a:srgbClr val="FFFFFF"/>
              </a:solidFill>
              <a:latin typeface="Avenir LT 55 Roman" panose="02000503040000020003" pitchFamily="2" charset="0"/>
            </a:endParaRPr>
          </a:p>
        </p:txBody>
      </p:sp>
      <p:sp>
        <p:nvSpPr>
          <p:cNvPr id="13" name="36 Rectángulo"/>
          <p:cNvSpPr>
            <a:spLocks noChangeArrowheads="1"/>
          </p:cNvSpPr>
          <p:nvPr/>
        </p:nvSpPr>
        <p:spPr bwMode="auto">
          <a:xfrm>
            <a:off x="2457450" y="1211263"/>
            <a:ext cx="73025" cy="714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45720" rIns="45720" anchor="ctr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  <a:defRPr/>
            </a:pPr>
            <a:endParaRPr lang="es-ES" altLang="es-ES" dirty="0" smtClean="0">
              <a:solidFill>
                <a:srgbClr val="FFFFFF"/>
              </a:solidFill>
              <a:latin typeface="Avenir LT 55 Roman" panose="02000503040000020003" pitchFamily="2" charset="0"/>
            </a:endParaRPr>
          </a:p>
        </p:txBody>
      </p:sp>
      <p:sp>
        <p:nvSpPr>
          <p:cNvPr id="14" name="37 Rectángulo"/>
          <p:cNvSpPr>
            <a:spLocks noChangeArrowheads="1"/>
          </p:cNvSpPr>
          <p:nvPr/>
        </p:nvSpPr>
        <p:spPr bwMode="auto">
          <a:xfrm>
            <a:off x="263525" y="1211263"/>
            <a:ext cx="73025" cy="714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45720" rIns="45720" anchor="ctr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  <a:defRPr/>
            </a:pPr>
            <a:endParaRPr lang="es-ES" altLang="es-ES" dirty="0" smtClean="0">
              <a:solidFill>
                <a:srgbClr val="FFFFFF"/>
              </a:solidFill>
              <a:latin typeface="Avenir LT 55 Roman" panose="02000503040000020003" pitchFamily="2" charset="0"/>
            </a:endParaRPr>
          </a:p>
        </p:txBody>
      </p:sp>
      <p:sp>
        <p:nvSpPr>
          <p:cNvPr id="15" name="5 Marcador de pie de página"/>
          <p:cNvSpPr txBox="1">
            <a:spLocks/>
          </p:cNvSpPr>
          <p:nvPr/>
        </p:nvSpPr>
        <p:spPr bwMode="gray">
          <a:xfrm>
            <a:off x="298450" y="214313"/>
            <a:ext cx="25765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tabLst>
                <a:tab pos="2517775" algn="r"/>
              </a:tabLst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tabLst>
                <a:tab pos="2517775" algn="r"/>
              </a:tabLst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tabLst>
                <a:tab pos="2517775" algn="r"/>
              </a:tabLst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s-ES" sz="900" b="1" u="none" dirty="0" smtClean="0">
                <a:solidFill>
                  <a:schemeClr val="bg2"/>
                </a:solidFill>
                <a:latin typeface="Avenir LT 55 Roman" panose="02000503040000020003" pitchFamily="2" charset="0"/>
                <a:ea typeface="Verdana" pitchFamily="34" charset="0"/>
                <a:cs typeface="Verdana" pitchFamily="34" charset="0"/>
              </a:rPr>
              <a:t>SECTION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title"/>
          </p:nvPr>
        </p:nvSpPr>
        <p:spPr>
          <a:xfrm>
            <a:off x="290513" y="368266"/>
            <a:ext cx="8548687" cy="4794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 smtClean="0"/>
          </a:p>
        </p:txBody>
      </p:sp>
      <p:sp>
        <p:nvSpPr>
          <p:cNvPr id="16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/>
          </a:p>
        </p:txBody>
      </p:sp>
      <p:sp>
        <p:nvSpPr>
          <p:cNvPr id="17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Página </a:t>
            </a:r>
            <a:fld id="{ABAAFCA8-0EDF-4B36-8EBF-AE50CFFA6E6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18" name="4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ES"/>
              <a:t>GENERAL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55175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Rectángulo"/>
          <p:cNvSpPr>
            <a:spLocks noChangeArrowheads="1"/>
          </p:cNvSpPr>
          <p:nvPr/>
        </p:nvSpPr>
        <p:spPr bwMode="auto"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45720" rIns="45720" anchor="ctr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  <a:defRPr/>
            </a:pPr>
            <a:endParaRPr lang="es-ES" altLang="es-ES" dirty="0" smtClean="0">
              <a:solidFill>
                <a:srgbClr val="FFFFFF"/>
              </a:solidFill>
              <a:latin typeface="Avenir LT 55 Roman" panose="02000503040000020003" pitchFamily="2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4824413"/>
            <a:ext cx="14192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 rot="16200000">
            <a:off x="-749300" y="660400"/>
            <a:ext cx="17653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endParaRPr lang="en-US" altLang="es-ES" dirty="0" smtClean="0">
              <a:solidFill>
                <a:schemeClr val="accent1"/>
              </a:solidFill>
              <a:latin typeface="Avenir LT 55 Roman" panose="02000503040000020003" pitchFamily="2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s-ES" sz="1500" u="none" dirty="0" smtClean="0">
                <a:solidFill>
                  <a:schemeClr val="accent1"/>
                </a:solidFill>
                <a:latin typeface="Avenir LT 55 Roman" panose="02000503040000020003" pitchFamily="2" charset="0"/>
              </a:rPr>
              <a:t>www.gmv.com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879725" y="2403976"/>
            <a:ext cx="4208463" cy="736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s-ES" sz="4400" b="1" u="none" dirty="0" smtClean="0">
                <a:solidFill>
                  <a:schemeClr val="bg1"/>
                </a:solidFill>
                <a:latin typeface="Avenir LT 55 Roman" panose="02000503040000020003" pitchFamily="2" charset="0"/>
              </a:rPr>
              <a:t>THANK YOU</a:t>
            </a:r>
            <a:endParaRPr lang="en-US" altLang="es-ES" b="1" u="none" dirty="0" smtClean="0">
              <a:solidFill>
                <a:schemeClr val="bg1"/>
              </a:solidFill>
              <a:latin typeface="Avenir LT 55 Roman" panose="02000503040000020003" pitchFamily="2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endParaRPr lang="en-US" altLang="es-ES" b="1" dirty="0" smtClean="0">
              <a:solidFill>
                <a:schemeClr val="bg1"/>
              </a:solidFill>
              <a:latin typeface="Avenir LT 55 Roman" pitchFamily="2" charset="0"/>
            </a:endParaRPr>
          </a:p>
        </p:txBody>
      </p:sp>
      <p:pic>
        <p:nvPicPr>
          <p:cNvPr id="7" name="Picture 15" descr="C:\__TRABAJOS\2015\07_julio\PPT_definitivos\redes\f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5122863"/>
            <a:ext cx="2190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C:\__TRABAJOS\2015\07_julio\PPT_definitivos\redes\g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5122863"/>
            <a:ext cx="2190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C:\__TRABAJOS\2015\07_julio\PPT_definitivos\redes\in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8" y="5122863"/>
            <a:ext cx="2190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C:\__TRABAJOS\2015\07_julio\PPT_definitivos\redes\rss.pn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5122863"/>
            <a:ext cx="2190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 descr="C:\__TRABAJOS\2015\07_julio\PPT_definitivos\redes\t.png">
            <a:hlinkClick r:id="rId5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5122863"/>
            <a:ext cx="2190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 descr="C:\__TRABAJOS\2015\07_julio\PPT_definitivos\redes\y.pn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50" y="5122863"/>
            <a:ext cx="2190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 descr="C:\__TRABAJOS\2015\07_julio\PPT_definitivos\redes\blog.pn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5116513"/>
            <a:ext cx="12461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491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Rectángulo"/>
          <p:cNvSpPr>
            <a:spLocks noChangeArrowheads="1"/>
          </p:cNvSpPr>
          <p:nvPr/>
        </p:nvSpPr>
        <p:spPr bwMode="auto"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45720" rIns="45720" anchor="ctr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  <a:defRPr/>
            </a:pPr>
            <a:endParaRPr lang="es-ES" altLang="es-ES" dirty="0" smtClean="0">
              <a:solidFill>
                <a:srgbClr val="FFFFFF"/>
              </a:solidFill>
              <a:latin typeface="Avenir LT 55 Roman" panose="02000503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154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186113" y="5302250"/>
            <a:ext cx="731837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90000"/>
              </a:lnSpc>
              <a:spcBef>
                <a:spcPct val="0"/>
              </a:spcBef>
              <a:defRPr sz="800" u="none">
                <a:solidFill>
                  <a:srgbClr val="DF0024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s-ES"/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17963" y="5302250"/>
            <a:ext cx="6604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defRPr sz="800" u="none">
                <a:solidFill>
                  <a:srgbClr val="DF0024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ES" altLang="es-ES" smtClean="0"/>
              <a:t>Página </a:t>
            </a:r>
            <a:fld id="{DD65138A-3EEE-4B4E-A160-5EAB6C40485B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77813" y="5316538"/>
            <a:ext cx="2513012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90000"/>
              </a:lnSpc>
              <a:spcBef>
                <a:spcPct val="0"/>
              </a:spcBef>
              <a:tabLst>
                <a:tab pos="2517775" algn="r"/>
              </a:tabLst>
              <a:defRPr sz="800" u="none">
                <a:solidFill>
                  <a:srgbClr val="DF0024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s-ES" smtClean="0"/>
              <a:t>GENERAL PRESENTATION</a:t>
            </a:r>
            <a:endParaRPr lang="en-US" altLang="es-ES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7813" y="1074738"/>
            <a:ext cx="8534400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103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290513" y="179388"/>
            <a:ext cx="8548687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n-US" altLang="es-ES" smtClean="0"/>
          </a:p>
        </p:txBody>
      </p:sp>
      <p:pic>
        <p:nvPicPr>
          <p:cNvPr id="1031" name="2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4857750"/>
            <a:ext cx="137318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2 Imagen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4802188"/>
            <a:ext cx="137318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45" r:id="rId1"/>
    <p:sldLayoutId id="2147485546" r:id="rId2"/>
    <p:sldLayoutId id="2147485547" r:id="rId3"/>
    <p:sldLayoutId id="2147485548" r:id="rId4"/>
    <p:sldLayoutId id="2147485549" r:id="rId5"/>
    <p:sldLayoutId id="2147485550" r:id="rId6"/>
    <p:sldLayoutId id="2147485551" r:id="rId7"/>
    <p:sldLayoutId id="2147485552" r:id="rId8"/>
    <p:sldLayoutId id="2147485555" r:id="rId9"/>
    <p:sldLayoutId id="2147485553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tabLst>
          <a:tab pos="911225" algn="l"/>
          <a:tab pos="8170863" algn="r"/>
        </a:tabLst>
        <a:defRPr sz="2800" b="1">
          <a:solidFill>
            <a:srgbClr val="DF0024"/>
          </a:solidFill>
          <a:latin typeface="+mn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tabLst>
          <a:tab pos="911225" algn="l"/>
          <a:tab pos="8170863" algn="r"/>
        </a:tabLst>
        <a:defRPr sz="2800" b="1">
          <a:solidFill>
            <a:srgbClr val="DF0024"/>
          </a:solidFill>
          <a:latin typeface="Avenir LT 55 Roman" panose="02000503040000020003" pitchFamily="2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tabLst>
          <a:tab pos="911225" algn="l"/>
          <a:tab pos="8170863" algn="r"/>
        </a:tabLst>
        <a:defRPr sz="2800" b="1">
          <a:solidFill>
            <a:srgbClr val="DF0024"/>
          </a:solidFill>
          <a:latin typeface="Avenir LT 55 Roman" panose="02000503040000020003" pitchFamily="2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tabLst>
          <a:tab pos="911225" algn="l"/>
          <a:tab pos="8170863" algn="r"/>
        </a:tabLst>
        <a:defRPr sz="2800" b="1">
          <a:solidFill>
            <a:srgbClr val="DF0024"/>
          </a:solidFill>
          <a:latin typeface="Avenir LT 55 Roman" panose="02000503040000020003" pitchFamily="2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tabLst>
          <a:tab pos="911225" algn="l"/>
          <a:tab pos="8170863" algn="r"/>
        </a:tabLst>
        <a:defRPr sz="2800" b="1">
          <a:solidFill>
            <a:srgbClr val="DF0024"/>
          </a:solidFill>
          <a:latin typeface="Avenir LT 55 Roman" panose="02000503040000020003" pitchFamily="2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tabLst>
          <a:tab pos="911225" algn="l"/>
          <a:tab pos="8170863" algn="r"/>
        </a:tabLst>
        <a:defRPr sz="2800" b="1">
          <a:solidFill>
            <a:srgbClr val="DF0024"/>
          </a:solidFill>
          <a:latin typeface="Verdana" pitchFamily="34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tabLst>
          <a:tab pos="911225" algn="l"/>
          <a:tab pos="8170863" algn="r"/>
        </a:tabLst>
        <a:defRPr sz="2800" b="1">
          <a:solidFill>
            <a:srgbClr val="DF0024"/>
          </a:solidFill>
          <a:latin typeface="Verdana" pitchFamily="34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tabLst>
          <a:tab pos="911225" algn="l"/>
          <a:tab pos="8170863" algn="r"/>
        </a:tabLst>
        <a:defRPr sz="2800" b="1">
          <a:solidFill>
            <a:srgbClr val="DF0024"/>
          </a:solidFill>
          <a:latin typeface="Verdana" pitchFamily="34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tabLst>
          <a:tab pos="911225" algn="l"/>
          <a:tab pos="8170863" algn="r"/>
        </a:tabLst>
        <a:defRPr sz="2800" b="1">
          <a:solidFill>
            <a:srgbClr val="DF0024"/>
          </a:solidFill>
          <a:latin typeface="Verdana" pitchFamily="34" charset="0"/>
        </a:defRPr>
      </a:lvl9pPr>
    </p:titleStyle>
    <p:bodyStyle>
      <a:lvl1pPr algn="l" rtl="0" eaLnBrk="0" fontAlgn="base" hangingPunct="0">
        <a:lnSpc>
          <a:spcPct val="95000"/>
        </a:lnSpc>
        <a:spcBef>
          <a:spcPct val="50000"/>
        </a:spcBef>
        <a:spcAft>
          <a:spcPct val="20000"/>
        </a:spcAft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rgbClr val="8B8D8E"/>
        </a:buClr>
        <a:buSzPct val="80000"/>
        <a:buFont typeface="Wingdings" pitchFamily="2" charset="2"/>
        <a:buChar char="n"/>
        <a:defRPr sz="1000">
          <a:solidFill>
            <a:schemeClr val="tx1"/>
          </a:solidFill>
          <a:latin typeface="+mn-lt"/>
        </a:defRPr>
      </a:lvl2pPr>
      <a:lvl3pPr marL="457200" indent="-220663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har char="–"/>
        <a:defRPr sz="1000">
          <a:solidFill>
            <a:schemeClr val="tx1"/>
          </a:solidFill>
          <a:latin typeface="+mn-lt"/>
        </a:defRPr>
      </a:lvl3pPr>
      <a:lvl4pPr marL="692150" indent="-233363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SzPct val="70000"/>
        <a:buChar char="•"/>
        <a:defRPr sz="1000">
          <a:solidFill>
            <a:schemeClr val="tx1"/>
          </a:solidFill>
          <a:latin typeface="+mn-lt"/>
        </a:defRPr>
      </a:lvl4pPr>
      <a:lvl5pPr marL="887413" indent="-193675" algn="l" rtl="0" eaLnBrk="0" fontAlgn="base" hangingPunct="0">
        <a:lnSpc>
          <a:spcPct val="95000"/>
        </a:lnSpc>
        <a:spcBef>
          <a:spcPct val="15000"/>
        </a:spcBef>
        <a:spcAft>
          <a:spcPct val="0"/>
        </a:spcAft>
        <a:buSzPct val="70000"/>
        <a:buChar char="–"/>
        <a:defRPr sz="1000">
          <a:solidFill>
            <a:schemeClr val="tx1"/>
          </a:solidFill>
          <a:latin typeface="+mn-lt"/>
        </a:defRPr>
      </a:lvl5pPr>
      <a:lvl6pPr marL="1344613" indent="-193675" algn="l" rtl="0" eaLnBrk="1" fontAlgn="base" hangingPunct="1">
        <a:lnSpc>
          <a:spcPct val="95000"/>
        </a:lnSpc>
        <a:spcBef>
          <a:spcPct val="15000"/>
        </a:spcBef>
        <a:spcAft>
          <a:spcPct val="0"/>
        </a:spcAft>
        <a:buSzPct val="70000"/>
        <a:buChar char="–"/>
        <a:defRPr sz="1600">
          <a:solidFill>
            <a:schemeClr val="tx1"/>
          </a:solidFill>
          <a:latin typeface="+mn-lt"/>
        </a:defRPr>
      </a:lvl6pPr>
      <a:lvl7pPr marL="1801813" indent="-193675" algn="l" rtl="0" eaLnBrk="1" fontAlgn="base" hangingPunct="1">
        <a:lnSpc>
          <a:spcPct val="95000"/>
        </a:lnSpc>
        <a:spcBef>
          <a:spcPct val="15000"/>
        </a:spcBef>
        <a:spcAft>
          <a:spcPct val="0"/>
        </a:spcAft>
        <a:buSzPct val="70000"/>
        <a:buChar char="–"/>
        <a:defRPr sz="1600">
          <a:solidFill>
            <a:schemeClr val="tx1"/>
          </a:solidFill>
          <a:latin typeface="+mn-lt"/>
        </a:defRPr>
      </a:lvl7pPr>
      <a:lvl8pPr marL="2259013" indent="-193675" algn="l" rtl="0" eaLnBrk="1" fontAlgn="base" hangingPunct="1">
        <a:lnSpc>
          <a:spcPct val="95000"/>
        </a:lnSpc>
        <a:spcBef>
          <a:spcPct val="15000"/>
        </a:spcBef>
        <a:spcAft>
          <a:spcPct val="0"/>
        </a:spcAft>
        <a:buSzPct val="70000"/>
        <a:buChar char="–"/>
        <a:defRPr sz="1600">
          <a:solidFill>
            <a:schemeClr val="tx1"/>
          </a:solidFill>
          <a:latin typeface="+mn-lt"/>
        </a:defRPr>
      </a:lvl8pPr>
      <a:lvl9pPr marL="2716213" indent="-193675" algn="l" rtl="0" eaLnBrk="1" fontAlgn="base" hangingPunct="1">
        <a:lnSpc>
          <a:spcPct val="95000"/>
        </a:lnSpc>
        <a:spcBef>
          <a:spcPct val="15000"/>
        </a:spcBef>
        <a:spcAft>
          <a:spcPct val="0"/>
        </a:spcAft>
        <a:buSzPct val="7000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jpg"/><Relationship Id="rId12" Type="http://schemas.openxmlformats.org/officeDocument/2006/relationships/image" Target="../media/image3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20010" y="2169993"/>
            <a:ext cx="53314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u="none" dirty="0" smtClean="0">
                <a:solidFill>
                  <a:schemeClr val="bg1"/>
                </a:solidFill>
              </a:rPr>
              <a:t>La Maldición del CISO</a:t>
            </a:r>
            <a:endParaRPr lang="en-US" sz="4000" b="1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64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3528"/>
            <a:ext cx="9304421" cy="620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9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20010" y="2169993"/>
            <a:ext cx="53314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u="none" dirty="0" smtClean="0">
                <a:solidFill>
                  <a:schemeClr val="bg1"/>
                </a:solidFill>
              </a:rPr>
              <a:t>Miércoles</a:t>
            </a:r>
          </a:p>
          <a:p>
            <a:pPr algn="ctr"/>
            <a:r>
              <a:rPr lang="es-ES" sz="4000" b="1" u="none" dirty="0" smtClean="0">
                <a:solidFill>
                  <a:schemeClr val="bg1"/>
                </a:solidFill>
              </a:rPr>
              <a:t>2000</a:t>
            </a:r>
            <a:endParaRPr lang="en-US" sz="4000" b="1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4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20010" y="2169993"/>
            <a:ext cx="5331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u="none" smtClean="0">
                <a:solidFill>
                  <a:schemeClr val="bg1"/>
                </a:solidFill>
              </a:rPr>
              <a:t>Buenos días</a:t>
            </a:r>
            <a:endParaRPr lang="en-US" sz="4000" b="1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-1523692" y="150124"/>
            <a:ext cx="53314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u="none" dirty="0" smtClean="0">
                <a:solidFill>
                  <a:schemeClr val="bg1"/>
                </a:solidFill>
              </a:rPr>
              <a:t>    Miércoles</a:t>
            </a:r>
          </a:p>
          <a:p>
            <a:pPr algn="ctr"/>
            <a:r>
              <a:rPr lang="es-ES" sz="4000" b="1" u="none" dirty="0" smtClean="0">
                <a:solidFill>
                  <a:schemeClr val="bg1"/>
                </a:solidFill>
              </a:rPr>
              <a:t>2000</a:t>
            </a:r>
            <a:endParaRPr lang="en-US" sz="4000" b="1" u="none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995991" y="811843"/>
            <a:ext cx="22856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none" dirty="0" smtClean="0">
                <a:solidFill>
                  <a:schemeClr val="bg1"/>
                </a:solidFill>
              </a:rPr>
              <a:t>9:00 </a:t>
            </a: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10:00</a:t>
            </a: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11:00</a:t>
            </a: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12:00</a:t>
            </a: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13:00</a:t>
            </a: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14:00</a:t>
            </a: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15:00</a:t>
            </a: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16:00</a:t>
            </a: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  </a:t>
            </a:r>
            <a:endParaRPr lang="en-US" sz="2400" b="1" u="none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717883" y="811843"/>
            <a:ext cx="44261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none" dirty="0" smtClean="0">
                <a:solidFill>
                  <a:schemeClr val="bg1"/>
                </a:solidFill>
              </a:rPr>
              <a:t>Data Center Meeting</a:t>
            </a: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Network </a:t>
            </a:r>
          </a:p>
          <a:p>
            <a:r>
              <a:rPr lang="es-ES" sz="2400" b="1" u="none" dirty="0" err="1" smtClean="0">
                <a:solidFill>
                  <a:schemeClr val="bg1"/>
                </a:solidFill>
              </a:rPr>
              <a:t>Risk</a:t>
            </a:r>
            <a:r>
              <a:rPr lang="es-ES" sz="2400" b="1" u="none" dirty="0" smtClean="0">
                <a:solidFill>
                  <a:schemeClr val="bg1"/>
                </a:solidFill>
              </a:rPr>
              <a:t> </a:t>
            </a:r>
            <a:r>
              <a:rPr lang="es-ES" sz="2400" b="1" u="none" dirty="0" err="1" smtClean="0">
                <a:solidFill>
                  <a:schemeClr val="bg1"/>
                </a:solidFill>
              </a:rPr>
              <a:t>Analysis</a:t>
            </a:r>
            <a:endParaRPr lang="es-ES" sz="2400" b="1" u="none" dirty="0" smtClean="0">
              <a:solidFill>
                <a:schemeClr val="bg1"/>
              </a:solidFill>
            </a:endParaRP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-</a:t>
            </a: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Lunch Break</a:t>
            </a:r>
            <a:endParaRPr lang="es-ES" sz="2400" b="1" u="none" dirty="0">
              <a:solidFill>
                <a:schemeClr val="bg1"/>
              </a:solidFill>
            </a:endParaRP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IT </a:t>
            </a:r>
            <a:r>
              <a:rPr lang="es-ES" sz="2400" b="1" u="none" dirty="0" err="1" smtClean="0">
                <a:solidFill>
                  <a:schemeClr val="bg1"/>
                </a:solidFill>
              </a:rPr>
              <a:t>Projects</a:t>
            </a:r>
            <a:endParaRPr lang="es-ES" sz="2400" b="1" u="none" dirty="0">
              <a:solidFill>
                <a:schemeClr val="bg1"/>
              </a:solidFill>
            </a:endParaRPr>
          </a:p>
          <a:p>
            <a:r>
              <a:rPr lang="es-ES" sz="2400" b="1" u="none" dirty="0" err="1">
                <a:solidFill>
                  <a:schemeClr val="bg1"/>
                </a:solidFill>
              </a:rPr>
              <a:t>Audit</a:t>
            </a:r>
            <a:r>
              <a:rPr lang="es-ES" sz="2400" b="1" u="none" dirty="0">
                <a:solidFill>
                  <a:schemeClr val="bg1"/>
                </a:solidFill>
              </a:rPr>
              <a:t> 27001</a:t>
            </a: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PKI</a:t>
            </a: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  </a:t>
            </a:r>
            <a:endParaRPr lang="en-US" sz="2400" b="1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56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506" y="-206253"/>
            <a:ext cx="9384632" cy="626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4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 bwMode="auto">
          <a:xfrm>
            <a:off x="-641684" y="-320842"/>
            <a:ext cx="10234863" cy="6561221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1684" y="-320842"/>
            <a:ext cx="10948737" cy="821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9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20010" y="2169993"/>
            <a:ext cx="53314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u="none" dirty="0" smtClean="0">
                <a:solidFill>
                  <a:schemeClr val="bg1"/>
                </a:solidFill>
              </a:rPr>
              <a:t>Jueves</a:t>
            </a:r>
          </a:p>
          <a:p>
            <a:pPr algn="ctr"/>
            <a:r>
              <a:rPr lang="es-ES" sz="4000" b="1" u="none" dirty="0" smtClean="0">
                <a:solidFill>
                  <a:schemeClr val="bg1"/>
                </a:solidFill>
              </a:rPr>
              <a:t>2010</a:t>
            </a:r>
            <a:endParaRPr lang="en-US" sz="4000" b="1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41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20010" y="2169993"/>
            <a:ext cx="5331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u="none" dirty="0" smtClean="0">
                <a:solidFill>
                  <a:schemeClr val="bg1"/>
                </a:solidFill>
              </a:rPr>
              <a:t>Buenos días</a:t>
            </a:r>
            <a:endParaRPr lang="en-US" sz="4000" b="1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51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-1523692" y="150124"/>
            <a:ext cx="53314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u="none" dirty="0" smtClean="0">
                <a:solidFill>
                  <a:schemeClr val="bg1"/>
                </a:solidFill>
              </a:rPr>
              <a:t>Jueves</a:t>
            </a:r>
          </a:p>
          <a:p>
            <a:pPr algn="ctr"/>
            <a:r>
              <a:rPr lang="es-ES" sz="4000" b="1" u="none" dirty="0" smtClean="0">
                <a:solidFill>
                  <a:schemeClr val="bg1"/>
                </a:solidFill>
              </a:rPr>
              <a:t>2010</a:t>
            </a:r>
            <a:endParaRPr lang="en-US" sz="4000" b="1" u="none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995991" y="811843"/>
            <a:ext cx="228569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none" dirty="0" smtClean="0">
                <a:solidFill>
                  <a:schemeClr val="bg1"/>
                </a:solidFill>
              </a:rPr>
              <a:t>8:00</a:t>
            </a: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9:00 </a:t>
            </a: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10:00</a:t>
            </a: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11:00</a:t>
            </a: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12:00</a:t>
            </a: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13:00</a:t>
            </a: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14:00</a:t>
            </a: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15:00</a:t>
            </a: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16:00</a:t>
            </a: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17:00</a:t>
            </a: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  </a:t>
            </a:r>
            <a:endParaRPr lang="en-US" sz="2400" b="1" u="none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717883" y="811843"/>
            <a:ext cx="442611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none" dirty="0" smtClean="0">
                <a:solidFill>
                  <a:schemeClr val="bg1"/>
                </a:solidFill>
              </a:rPr>
              <a:t>Security </a:t>
            </a:r>
            <a:r>
              <a:rPr lang="es-ES" sz="2400" b="1" u="none" dirty="0" err="1" smtClean="0">
                <a:solidFill>
                  <a:schemeClr val="bg1"/>
                </a:solidFill>
              </a:rPr>
              <a:t>Comitee</a:t>
            </a:r>
            <a:endParaRPr lang="es-ES" sz="2400" b="1" u="none" dirty="0" smtClean="0">
              <a:solidFill>
                <a:schemeClr val="bg1"/>
              </a:solidFill>
            </a:endParaRPr>
          </a:p>
          <a:p>
            <a:r>
              <a:rPr lang="es-ES" sz="2400" b="1" u="none" dirty="0">
                <a:solidFill>
                  <a:schemeClr val="bg1"/>
                </a:solidFill>
              </a:rPr>
              <a:t>IT </a:t>
            </a:r>
            <a:r>
              <a:rPr lang="es-ES" sz="2400" b="1" u="none" dirty="0" err="1">
                <a:solidFill>
                  <a:schemeClr val="bg1"/>
                </a:solidFill>
              </a:rPr>
              <a:t>Comitee</a:t>
            </a:r>
            <a:endParaRPr lang="es-ES" sz="2400" b="1" u="none" dirty="0">
              <a:solidFill>
                <a:schemeClr val="bg1"/>
              </a:solidFill>
            </a:endParaRP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CSIRT</a:t>
            </a:r>
            <a:endParaRPr lang="es-ES" sz="2400" b="1" u="none" dirty="0">
              <a:solidFill>
                <a:schemeClr val="bg1"/>
              </a:solidFill>
            </a:endParaRPr>
          </a:p>
          <a:p>
            <a:r>
              <a:rPr lang="es-ES" sz="2400" b="1" u="none" dirty="0" err="1" smtClean="0">
                <a:solidFill>
                  <a:schemeClr val="bg1"/>
                </a:solidFill>
              </a:rPr>
              <a:t>Fraud</a:t>
            </a:r>
            <a:r>
              <a:rPr lang="es-ES" sz="2400" b="1" u="none" dirty="0" smtClean="0">
                <a:solidFill>
                  <a:schemeClr val="bg1"/>
                </a:solidFill>
              </a:rPr>
              <a:t> </a:t>
            </a:r>
            <a:r>
              <a:rPr lang="es-ES" sz="2400" b="1" u="none" dirty="0" err="1" smtClean="0">
                <a:solidFill>
                  <a:schemeClr val="bg1"/>
                </a:solidFill>
              </a:rPr>
              <a:t>Comitee</a:t>
            </a:r>
            <a:endParaRPr lang="es-ES" sz="2400" b="1" u="none" dirty="0" smtClean="0">
              <a:solidFill>
                <a:schemeClr val="bg1"/>
              </a:solidFill>
            </a:endParaRP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Human Resources</a:t>
            </a: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Lunch Break</a:t>
            </a:r>
            <a:endParaRPr lang="es-ES" sz="2400" b="1" u="none" dirty="0">
              <a:solidFill>
                <a:schemeClr val="bg1"/>
              </a:solidFill>
            </a:endParaRPr>
          </a:p>
          <a:p>
            <a:r>
              <a:rPr lang="es-ES" b="1" u="none" dirty="0" err="1" smtClean="0">
                <a:solidFill>
                  <a:schemeClr val="bg1"/>
                </a:solidFill>
              </a:rPr>
              <a:t>Vulnerability</a:t>
            </a:r>
            <a:r>
              <a:rPr lang="es-ES" b="1" u="none" dirty="0" smtClean="0">
                <a:solidFill>
                  <a:schemeClr val="bg1"/>
                </a:solidFill>
              </a:rPr>
              <a:t> Management</a:t>
            </a:r>
            <a:endParaRPr lang="es-ES" b="1" u="none" dirty="0">
              <a:solidFill>
                <a:schemeClr val="bg1"/>
              </a:solidFill>
            </a:endParaRP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Business </a:t>
            </a:r>
            <a:r>
              <a:rPr lang="es-ES" sz="2400" b="1" u="none" dirty="0" err="1" smtClean="0">
                <a:solidFill>
                  <a:schemeClr val="bg1"/>
                </a:solidFill>
              </a:rPr>
              <a:t>Continuity</a:t>
            </a:r>
            <a:endParaRPr lang="es-ES" sz="2400" b="1" u="none" dirty="0" smtClean="0">
              <a:solidFill>
                <a:schemeClr val="bg1"/>
              </a:solidFill>
            </a:endParaRP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SSO</a:t>
            </a:r>
          </a:p>
          <a:p>
            <a:r>
              <a:rPr lang="es-ES" sz="2400" b="1" u="none" dirty="0" err="1">
                <a:solidFill>
                  <a:schemeClr val="bg1"/>
                </a:solidFill>
              </a:rPr>
              <a:t>Critical</a:t>
            </a:r>
            <a:r>
              <a:rPr lang="es-ES" sz="2400" b="1" u="none" dirty="0">
                <a:solidFill>
                  <a:schemeClr val="bg1"/>
                </a:solidFill>
              </a:rPr>
              <a:t> </a:t>
            </a:r>
            <a:r>
              <a:rPr lang="es-ES" sz="2400" b="1" u="none" dirty="0" err="1" smtClean="0">
                <a:solidFill>
                  <a:schemeClr val="bg1"/>
                </a:solidFill>
              </a:rPr>
              <a:t>Infraestructure</a:t>
            </a:r>
            <a:endParaRPr lang="es-ES" sz="2400" b="1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4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759" y="-482172"/>
            <a:ext cx="9736359" cy="649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8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20010" y="2169993"/>
            <a:ext cx="53314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u="none" dirty="0" smtClean="0">
                <a:solidFill>
                  <a:schemeClr val="bg1"/>
                </a:solidFill>
              </a:rPr>
              <a:t>Lunes</a:t>
            </a:r>
          </a:p>
          <a:p>
            <a:pPr algn="ctr"/>
            <a:r>
              <a:rPr lang="es-ES" sz="4000" b="1" u="none" dirty="0" smtClean="0">
                <a:solidFill>
                  <a:schemeClr val="bg1"/>
                </a:solidFill>
              </a:rPr>
              <a:t>1980</a:t>
            </a:r>
            <a:endParaRPr lang="en-US" sz="4000" b="1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78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20010" y="2169993"/>
            <a:ext cx="53314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u="none" dirty="0" smtClean="0">
                <a:solidFill>
                  <a:schemeClr val="bg1"/>
                </a:solidFill>
              </a:rPr>
              <a:t>Viernes</a:t>
            </a:r>
          </a:p>
          <a:p>
            <a:pPr algn="ctr"/>
            <a:r>
              <a:rPr lang="es-ES" sz="4000" b="1" u="none" dirty="0" smtClean="0">
                <a:solidFill>
                  <a:schemeClr val="bg1"/>
                </a:solidFill>
              </a:rPr>
              <a:t>2015</a:t>
            </a:r>
            <a:endParaRPr lang="en-US" sz="4000" b="1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4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-153169" y="389319"/>
            <a:ext cx="5331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u="none" dirty="0" smtClean="0">
                <a:solidFill>
                  <a:schemeClr val="bg1"/>
                </a:solidFill>
              </a:rPr>
              <a:t>Buenos días</a:t>
            </a:r>
            <a:endParaRPr lang="en-US" sz="4000" b="1" u="none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30834" y="1215488"/>
            <a:ext cx="5331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u="none" dirty="0" err="1" smtClean="0">
                <a:solidFill>
                  <a:schemeClr val="bg1"/>
                </a:solidFill>
              </a:rPr>
              <a:t>Good</a:t>
            </a:r>
            <a:r>
              <a:rPr lang="es-ES" sz="4000" b="1" u="none" dirty="0" smtClean="0">
                <a:solidFill>
                  <a:schemeClr val="bg1"/>
                </a:solidFill>
              </a:rPr>
              <a:t> </a:t>
            </a:r>
            <a:r>
              <a:rPr lang="es-ES" sz="4000" b="1" u="none" dirty="0" err="1" smtClean="0">
                <a:solidFill>
                  <a:schemeClr val="bg1"/>
                </a:solidFill>
              </a:rPr>
              <a:t>Morning</a:t>
            </a:r>
            <a:endParaRPr lang="en-US" sz="4000" b="1" u="none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606073" y="1795392"/>
            <a:ext cx="5331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u="none" dirty="0" smtClean="0">
                <a:solidFill>
                  <a:schemeClr val="bg1"/>
                </a:solidFill>
              </a:rPr>
              <a:t>Buenos días</a:t>
            </a:r>
            <a:endParaRPr lang="en-US" sz="4000" b="1" u="none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-514117" y="2621561"/>
            <a:ext cx="5331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u="none" dirty="0" smtClean="0">
                <a:solidFill>
                  <a:schemeClr val="bg1"/>
                </a:solidFill>
              </a:rPr>
              <a:t>Buenos días</a:t>
            </a:r>
            <a:endParaRPr lang="en-US" sz="4000" b="1" u="none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122051" y="517301"/>
            <a:ext cx="5331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u="none" dirty="0" smtClean="0">
                <a:solidFill>
                  <a:schemeClr val="bg1"/>
                </a:solidFill>
              </a:rPr>
              <a:t>Buenos días</a:t>
            </a:r>
            <a:endParaRPr lang="en-US" sz="4000" b="1" u="none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122051" y="2654232"/>
            <a:ext cx="5331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u="none" dirty="0" err="1" smtClean="0">
                <a:solidFill>
                  <a:schemeClr val="bg1"/>
                </a:solidFill>
              </a:rPr>
              <a:t>Good</a:t>
            </a:r>
            <a:r>
              <a:rPr lang="es-ES" sz="4000" b="1" u="none" dirty="0" smtClean="0">
                <a:solidFill>
                  <a:schemeClr val="bg1"/>
                </a:solidFill>
              </a:rPr>
              <a:t> </a:t>
            </a:r>
            <a:r>
              <a:rPr lang="es-ES" sz="4000" b="1" u="none" dirty="0" err="1" smtClean="0">
                <a:solidFill>
                  <a:schemeClr val="bg1"/>
                </a:solidFill>
              </a:rPr>
              <a:t>Morning</a:t>
            </a:r>
            <a:endParaRPr lang="en-US" sz="4000" b="1" u="none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63925" y="3201465"/>
            <a:ext cx="5331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u="none" dirty="0" smtClean="0">
                <a:solidFill>
                  <a:schemeClr val="bg1"/>
                </a:solidFill>
              </a:rPr>
              <a:t>Buenos días</a:t>
            </a:r>
            <a:endParaRPr lang="en-US" sz="4000" b="1" u="none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968970" y="3781369"/>
            <a:ext cx="5331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u="none" dirty="0" smtClean="0">
                <a:solidFill>
                  <a:schemeClr val="bg1"/>
                </a:solidFill>
              </a:rPr>
              <a:t>Bon </a:t>
            </a:r>
            <a:r>
              <a:rPr lang="es-ES" sz="4000" b="1" u="none" dirty="0" err="1" smtClean="0">
                <a:solidFill>
                  <a:schemeClr val="bg1"/>
                </a:solidFill>
              </a:rPr>
              <a:t>dia</a:t>
            </a:r>
            <a:endParaRPr lang="en-US" sz="4000" b="1" u="none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982381" y="4371878"/>
            <a:ext cx="5331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u="none" dirty="0" smtClean="0">
                <a:solidFill>
                  <a:schemeClr val="bg1"/>
                </a:solidFill>
              </a:rPr>
              <a:t>Buenos días</a:t>
            </a:r>
            <a:endParaRPr lang="en-US" sz="4000" b="1" u="none" dirty="0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63925" y="4853803"/>
            <a:ext cx="5331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u="none" dirty="0" smtClean="0">
                <a:solidFill>
                  <a:schemeClr val="bg1"/>
                </a:solidFill>
              </a:rPr>
              <a:t>Buenos días</a:t>
            </a:r>
            <a:endParaRPr lang="en-US" sz="4000" b="1" u="none" dirty="0">
              <a:solidFill>
                <a:schemeClr val="bg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-1049261" y="4027634"/>
            <a:ext cx="5331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u="none" dirty="0" err="1" smtClean="0">
                <a:solidFill>
                  <a:schemeClr val="bg1"/>
                </a:solidFill>
              </a:rPr>
              <a:t>Guten</a:t>
            </a:r>
            <a:r>
              <a:rPr lang="es-ES" b="1" u="none" dirty="0" smtClean="0">
                <a:solidFill>
                  <a:schemeClr val="bg1"/>
                </a:solidFill>
              </a:rPr>
              <a:t> </a:t>
            </a:r>
            <a:r>
              <a:rPr lang="es-ES" b="1" u="none" dirty="0" err="1" smtClean="0">
                <a:solidFill>
                  <a:schemeClr val="bg1"/>
                </a:solidFill>
              </a:rPr>
              <a:t>Morgen</a:t>
            </a:r>
            <a:endParaRPr lang="en-US" b="1" u="none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-1454531" y="4533623"/>
            <a:ext cx="5331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u="none" dirty="0" smtClean="0">
                <a:solidFill>
                  <a:schemeClr val="bg1"/>
                </a:solidFill>
              </a:rPr>
              <a:t>Buenos días</a:t>
            </a:r>
            <a:endParaRPr lang="en-US" b="1" u="none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788862" y="5047656"/>
            <a:ext cx="5331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u="none" dirty="0" smtClean="0">
                <a:solidFill>
                  <a:schemeClr val="bg1"/>
                </a:solidFill>
              </a:rPr>
              <a:t>Buenos días</a:t>
            </a:r>
            <a:endParaRPr lang="en-US" b="1" u="none" dirty="0">
              <a:solidFill>
                <a:schemeClr val="bg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483762" y="3354631"/>
            <a:ext cx="5331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u="none" dirty="0" smtClean="0">
                <a:solidFill>
                  <a:schemeClr val="bg1"/>
                </a:solidFill>
              </a:rPr>
              <a:t>Buenos días</a:t>
            </a:r>
            <a:endParaRPr lang="en-US" b="1" u="none" dirty="0">
              <a:solidFill>
                <a:schemeClr val="bg1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-319661" y="1926197"/>
            <a:ext cx="5331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u="none" dirty="0" smtClean="0">
                <a:solidFill>
                  <a:schemeClr val="bg1"/>
                </a:solidFill>
              </a:rPr>
              <a:t>Buenos días</a:t>
            </a:r>
            <a:endParaRPr lang="en-US" b="1" u="none" dirty="0">
              <a:solidFill>
                <a:schemeClr val="bg1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141994" y="1397494"/>
            <a:ext cx="5331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u="none" dirty="0" smtClean="0">
                <a:solidFill>
                  <a:schemeClr val="bg1"/>
                </a:solidFill>
              </a:rPr>
              <a:t>Buenos días</a:t>
            </a:r>
            <a:endParaRPr lang="en-US" b="1" u="none" dirty="0">
              <a:solidFill>
                <a:schemeClr val="bg1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5291725" y="4552470"/>
            <a:ext cx="5331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u="none" dirty="0" smtClean="0">
                <a:solidFill>
                  <a:schemeClr val="bg1"/>
                </a:solidFill>
              </a:rPr>
              <a:t>Buenos días</a:t>
            </a:r>
            <a:endParaRPr lang="en-US" b="1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6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64" y="-160421"/>
            <a:ext cx="9273090" cy="618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6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-1523692" y="150124"/>
            <a:ext cx="53314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u="none" dirty="0" smtClean="0">
                <a:solidFill>
                  <a:schemeClr val="bg1"/>
                </a:solidFill>
              </a:rPr>
              <a:t>Viernes</a:t>
            </a:r>
          </a:p>
          <a:p>
            <a:pPr algn="ctr"/>
            <a:r>
              <a:rPr lang="es-ES" sz="4000" b="1" u="none" dirty="0" smtClean="0">
                <a:solidFill>
                  <a:schemeClr val="bg1"/>
                </a:solidFill>
              </a:rPr>
              <a:t>2015</a:t>
            </a:r>
            <a:endParaRPr lang="en-US" sz="4000" b="1" u="none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995991" y="811843"/>
            <a:ext cx="228569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none" dirty="0" smtClean="0">
                <a:solidFill>
                  <a:schemeClr val="bg1"/>
                </a:solidFill>
              </a:rPr>
              <a:t>8:00</a:t>
            </a: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9:00 </a:t>
            </a: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10:00</a:t>
            </a: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11:00</a:t>
            </a: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12:00</a:t>
            </a: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13:00</a:t>
            </a: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14:00</a:t>
            </a: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15:00</a:t>
            </a: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16:00</a:t>
            </a: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17:00</a:t>
            </a: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  </a:t>
            </a:r>
            <a:endParaRPr lang="en-US" sz="2400" b="1" u="none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138837" y="811843"/>
            <a:ext cx="44261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none" dirty="0" smtClean="0">
                <a:solidFill>
                  <a:schemeClr val="bg1"/>
                </a:solidFill>
              </a:rPr>
              <a:t>AI/UEBA</a:t>
            </a: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Digital </a:t>
            </a:r>
            <a:r>
              <a:rPr lang="es-ES" sz="2400" b="1" u="none" dirty="0" err="1">
                <a:solidFill>
                  <a:schemeClr val="bg1"/>
                </a:solidFill>
              </a:rPr>
              <a:t>Transformation</a:t>
            </a:r>
            <a:r>
              <a:rPr lang="es-ES" sz="2400" b="1" u="none" dirty="0">
                <a:solidFill>
                  <a:schemeClr val="bg1"/>
                </a:solidFill>
              </a:rPr>
              <a:t> </a:t>
            </a: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Cloud </a:t>
            </a:r>
            <a:r>
              <a:rPr lang="es-ES" sz="2400" b="1" u="none" dirty="0" err="1" smtClean="0">
                <a:solidFill>
                  <a:schemeClr val="bg1"/>
                </a:solidFill>
              </a:rPr>
              <a:t>First</a:t>
            </a:r>
            <a:endParaRPr lang="es-ES" sz="2400" b="1" u="none" dirty="0" smtClean="0">
              <a:solidFill>
                <a:schemeClr val="bg1"/>
              </a:solidFill>
            </a:endParaRP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ERM </a:t>
            </a:r>
            <a:r>
              <a:rPr lang="es-ES" sz="2400" b="1" u="none" dirty="0" err="1" smtClean="0">
                <a:solidFill>
                  <a:schemeClr val="bg1"/>
                </a:solidFill>
              </a:rPr>
              <a:t>Group</a:t>
            </a:r>
            <a:endParaRPr lang="es-ES" sz="2400" b="1" u="none" dirty="0" smtClean="0">
              <a:solidFill>
                <a:schemeClr val="bg1"/>
              </a:solidFill>
            </a:endParaRP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Break</a:t>
            </a:r>
          </a:p>
          <a:p>
            <a:r>
              <a:rPr lang="es-ES" sz="2400" b="1" u="none" dirty="0" err="1" smtClean="0">
                <a:solidFill>
                  <a:schemeClr val="bg1"/>
                </a:solidFill>
              </a:rPr>
              <a:t>Audit</a:t>
            </a:r>
            <a:r>
              <a:rPr lang="es-ES" sz="2400" b="1" u="none" dirty="0" smtClean="0">
                <a:solidFill>
                  <a:schemeClr val="bg1"/>
                </a:solidFill>
              </a:rPr>
              <a:t> </a:t>
            </a:r>
            <a:r>
              <a:rPr lang="es-ES" sz="2400" b="1" u="none" dirty="0">
                <a:solidFill>
                  <a:schemeClr val="bg1"/>
                </a:solidFill>
              </a:rPr>
              <a:t>27001</a:t>
            </a:r>
          </a:p>
          <a:p>
            <a:r>
              <a:rPr lang="es-ES" sz="2400" b="1" u="none" dirty="0" err="1" smtClean="0">
                <a:solidFill>
                  <a:schemeClr val="bg1"/>
                </a:solidFill>
              </a:rPr>
              <a:t>Critical</a:t>
            </a:r>
            <a:r>
              <a:rPr lang="es-ES" sz="2400" b="1" u="none" dirty="0" smtClean="0">
                <a:solidFill>
                  <a:schemeClr val="bg1"/>
                </a:solidFill>
              </a:rPr>
              <a:t> </a:t>
            </a:r>
            <a:r>
              <a:rPr lang="es-ES" sz="2400" b="1" u="none" dirty="0" err="1" smtClean="0">
                <a:solidFill>
                  <a:schemeClr val="bg1"/>
                </a:solidFill>
              </a:rPr>
              <a:t>Infrastructure</a:t>
            </a:r>
            <a:endParaRPr lang="es-ES" sz="2400" b="1" u="none" dirty="0" smtClean="0">
              <a:solidFill>
                <a:schemeClr val="bg1"/>
              </a:solidFill>
            </a:endParaRPr>
          </a:p>
          <a:p>
            <a:r>
              <a:rPr lang="es-ES" sz="2400" b="1" u="none" dirty="0" err="1" smtClean="0">
                <a:solidFill>
                  <a:schemeClr val="bg1"/>
                </a:solidFill>
              </a:rPr>
              <a:t>Awareness</a:t>
            </a:r>
            <a:endParaRPr lang="es-ES" sz="2400" b="1" u="none" dirty="0" smtClean="0">
              <a:solidFill>
                <a:schemeClr val="bg1"/>
              </a:solidFill>
            </a:endParaRPr>
          </a:p>
          <a:p>
            <a:r>
              <a:rPr lang="es-ES" sz="2400" b="1" u="none" dirty="0" err="1" smtClean="0">
                <a:solidFill>
                  <a:schemeClr val="bg1"/>
                </a:solidFill>
              </a:rPr>
              <a:t>Compliance</a:t>
            </a:r>
            <a:endParaRPr lang="es-ES" sz="2400" b="1" u="none" dirty="0" smtClean="0">
              <a:solidFill>
                <a:schemeClr val="bg1"/>
              </a:solidFill>
            </a:endParaRPr>
          </a:p>
          <a:p>
            <a:r>
              <a:rPr lang="es-ES" sz="2400" b="1" u="none" dirty="0" err="1">
                <a:solidFill>
                  <a:schemeClr val="bg1"/>
                </a:solidFill>
              </a:rPr>
              <a:t>Internal</a:t>
            </a:r>
            <a:r>
              <a:rPr lang="es-ES" sz="2400" b="1" u="none" dirty="0">
                <a:solidFill>
                  <a:schemeClr val="bg1"/>
                </a:solidFill>
              </a:rPr>
              <a:t> </a:t>
            </a:r>
            <a:r>
              <a:rPr lang="es-ES" sz="2400" b="1" u="none" dirty="0" err="1">
                <a:solidFill>
                  <a:schemeClr val="bg1"/>
                </a:solidFill>
              </a:rPr>
              <a:t>Audit</a:t>
            </a:r>
            <a:r>
              <a:rPr lang="es-ES" sz="2400" b="1" u="none" dirty="0">
                <a:solidFill>
                  <a:schemeClr val="bg1"/>
                </a:solidFill>
              </a:rPr>
              <a:t> </a:t>
            </a:r>
            <a:r>
              <a:rPr lang="es-ES" sz="2400" b="1" u="none" dirty="0" err="1">
                <a:solidFill>
                  <a:schemeClr val="bg1"/>
                </a:solidFill>
              </a:rPr>
              <a:t>Report</a:t>
            </a:r>
            <a:endParaRPr lang="es-ES" sz="2400" b="1" u="none" dirty="0">
              <a:solidFill>
                <a:schemeClr val="bg1"/>
              </a:solidFill>
            </a:endParaRPr>
          </a:p>
          <a:p>
            <a:endParaRPr lang="en-US" sz="2400" b="1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98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027"/>
            <a:ext cx="9277701" cy="619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3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20010" y="2169993"/>
            <a:ext cx="53314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u="none" dirty="0" smtClean="0">
                <a:solidFill>
                  <a:schemeClr val="bg1"/>
                </a:solidFill>
              </a:rPr>
              <a:t>Sábado</a:t>
            </a:r>
          </a:p>
          <a:p>
            <a:pPr algn="ctr"/>
            <a:r>
              <a:rPr lang="es-ES" sz="4000" b="1" u="none" dirty="0" smtClean="0">
                <a:solidFill>
                  <a:schemeClr val="bg1"/>
                </a:solidFill>
              </a:rPr>
              <a:t>2018</a:t>
            </a:r>
            <a:endParaRPr lang="en-US" sz="4000" b="1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64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20010" y="2169993"/>
            <a:ext cx="5331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u="none" dirty="0" smtClean="0">
                <a:solidFill>
                  <a:schemeClr val="bg1"/>
                </a:solidFill>
              </a:rPr>
              <a:t>Buenos días</a:t>
            </a:r>
            <a:endParaRPr lang="en-US" sz="4000" b="1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2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383" y="-208630"/>
            <a:ext cx="9473605" cy="632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20010" y="2169993"/>
            <a:ext cx="53314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u="none" dirty="0" smtClean="0">
                <a:solidFill>
                  <a:schemeClr val="bg1"/>
                </a:solidFill>
              </a:rPr>
              <a:t>Domingo</a:t>
            </a:r>
          </a:p>
          <a:p>
            <a:pPr algn="ctr"/>
            <a:r>
              <a:rPr lang="es-ES" sz="4000" b="1" u="none" dirty="0" smtClean="0">
                <a:solidFill>
                  <a:schemeClr val="bg1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401621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77813" y="319443"/>
            <a:ext cx="790608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911225" algn="l"/>
                <a:tab pos="8170863" algn="r"/>
              </a:tabLst>
              <a:defRPr sz="2800" b="1">
                <a:solidFill>
                  <a:srgbClr val="DF0024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911225" algn="l"/>
                <a:tab pos="8170863" algn="r"/>
              </a:tabLst>
              <a:defRPr sz="2800" b="1">
                <a:solidFill>
                  <a:srgbClr val="DF0024"/>
                </a:solidFill>
                <a:latin typeface="Avenir LT 55 Roman" panose="02000503040000020003" pitchFamily="2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911225" algn="l"/>
                <a:tab pos="8170863" algn="r"/>
              </a:tabLst>
              <a:defRPr sz="2800" b="1">
                <a:solidFill>
                  <a:srgbClr val="DF0024"/>
                </a:solidFill>
                <a:latin typeface="Avenir LT 55 Roman" panose="02000503040000020003" pitchFamily="2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911225" algn="l"/>
                <a:tab pos="8170863" algn="r"/>
              </a:tabLst>
              <a:defRPr sz="2800" b="1">
                <a:solidFill>
                  <a:srgbClr val="DF0024"/>
                </a:solidFill>
                <a:latin typeface="Avenir LT 55 Roman" panose="02000503040000020003" pitchFamily="2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911225" algn="l"/>
                <a:tab pos="8170863" algn="r"/>
              </a:tabLst>
              <a:defRPr sz="2800" b="1">
                <a:solidFill>
                  <a:srgbClr val="DF0024"/>
                </a:solidFill>
                <a:latin typeface="Avenir LT 55 Roman" panose="02000503040000020003" pitchFamily="2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911225" algn="l"/>
                <a:tab pos="8170863" algn="r"/>
              </a:tabLst>
              <a:defRPr sz="2800" b="1">
                <a:solidFill>
                  <a:srgbClr val="DF0024"/>
                </a:solidFill>
                <a:latin typeface="Verdana" pitchFamily="34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911225" algn="l"/>
                <a:tab pos="8170863" algn="r"/>
              </a:tabLst>
              <a:defRPr sz="2800" b="1">
                <a:solidFill>
                  <a:srgbClr val="DF0024"/>
                </a:solidFill>
                <a:latin typeface="Verdana" pitchFamily="34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911225" algn="l"/>
                <a:tab pos="8170863" algn="r"/>
              </a:tabLst>
              <a:defRPr sz="2800" b="1">
                <a:solidFill>
                  <a:srgbClr val="DF0024"/>
                </a:solidFill>
                <a:latin typeface="Verdana" pitchFamily="34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911225" algn="l"/>
                <a:tab pos="8170863" algn="r"/>
              </a:tabLst>
              <a:defRPr sz="2800" b="1">
                <a:solidFill>
                  <a:srgbClr val="DF0024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ts val="2800"/>
              </a:lnSpc>
            </a:pPr>
            <a:r>
              <a:rPr lang="es-ES_tradnl" altLang="es-ES" u="none" kern="0" dirty="0" smtClean="0"/>
              <a:t>CYBERCRIME</a:t>
            </a:r>
            <a:endParaRPr lang="es-ES_tradnl" altLang="es-ES" u="none" kern="0" dirty="0" smtClean="0"/>
          </a:p>
        </p:txBody>
      </p:sp>
      <p:sp>
        <p:nvSpPr>
          <p:cNvPr id="49" name="Forma libre 48"/>
          <p:cNvSpPr/>
          <p:nvPr/>
        </p:nvSpPr>
        <p:spPr>
          <a:xfrm>
            <a:off x="1013966" y="1052130"/>
            <a:ext cx="1362383" cy="510567"/>
          </a:xfrm>
          <a:custGeom>
            <a:avLst/>
            <a:gdLst>
              <a:gd name="connsiteX0" fmla="*/ 0 w 1904203"/>
              <a:gd name="connsiteY0" fmla="*/ 85096 h 510567"/>
              <a:gd name="connsiteX1" fmla="*/ 85096 w 1904203"/>
              <a:gd name="connsiteY1" fmla="*/ 0 h 510567"/>
              <a:gd name="connsiteX2" fmla="*/ 1819107 w 1904203"/>
              <a:gd name="connsiteY2" fmla="*/ 0 h 510567"/>
              <a:gd name="connsiteX3" fmla="*/ 1904203 w 1904203"/>
              <a:gd name="connsiteY3" fmla="*/ 85096 h 510567"/>
              <a:gd name="connsiteX4" fmla="*/ 1904203 w 1904203"/>
              <a:gd name="connsiteY4" fmla="*/ 425471 h 510567"/>
              <a:gd name="connsiteX5" fmla="*/ 1819107 w 1904203"/>
              <a:gd name="connsiteY5" fmla="*/ 510567 h 510567"/>
              <a:gd name="connsiteX6" fmla="*/ 85096 w 1904203"/>
              <a:gd name="connsiteY6" fmla="*/ 510567 h 510567"/>
              <a:gd name="connsiteX7" fmla="*/ 0 w 1904203"/>
              <a:gd name="connsiteY7" fmla="*/ 425471 h 510567"/>
              <a:gd name="connsiteX8" fmla="*/ 0 w 1904203"/>
              <a:gd name="connsiteY8" fmla="*/ 85096 h 51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4203" h="510567">
                <a:moveTo>
                  <a:pt x="0" y="85096"/>
                </a:moveTo>
                <a:cubicBezTo>
                  <a:pt x="0" y="38099"/>
                  <a:pt x="38099" y="0"/>
                  <a:pt x="85096" y="0"/>
                </a:cubicBezTo>
                <a:lnTo>
                  <a:pt x="1819107" y="0"/>
                </a:lnTo>
                <a:cubicBezTo>
                  <a:pt x="1866104" y="0"/>
                  <a:pt x="1904203" y="38099"/>
                  <a:pt x="1904203" y="85096"/>
                </a:cubicBezTo>
                <a:lnTo>
                  <a:pt x="1904203" y="425471"/>
                </a:lnTo>
                <a:cubicBezTo>
                  <a:pt x="1904203" y="472468"/>
                  <a:pt x="1866104" y="510567"/>
                  <a:pt x="1819107" y="510567"/>
                </a:cubicBezTo>
                <a:lnTo>
                  <a:pt x="85096" y="510567"/>
                </a:lnTo>
                <a:cubicBezTo>
                  <a:pt x="38099" y="510567"/>
                  <a:pt x="0" y="472468"/>
                  <a:pt x="0" y="425471"/>
                </a:cubicBezTo>
                <a:lnTo>
                  <a:pt x="0" y="85096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7980" tIns="131604" rIns="131604" bIns="131604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b="1" u="none" kern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HaaS</a:t>
            </a:r>
            <a:endParaRPr lang="en-US" b="1" u="none" kern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Elipse 49"/>
          <p:cNvSpPr/>
          <p:nvPr/>
        </p:nvSpPr>
        <p:spPr>
          <a:xfrm>
            <a:off x="1220321" y="1557940"/>
            <a:ext cx="1237597" cy="1237510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ln>
            <a:solidFill>
              <a:srgbClr val="E00024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" name="Forma libre 50"/>
          <p:cNvSpPr/>
          <p:nvPr/>
        </p:nvSpPr>
        <p:spPr>
          <a:xfrm>
            <a:off x="1114643" y="4354000"/>
            <a:ext cx="1683217" cy="510567"/>
          </a:xfrm>
          <a:custGeom>
            <a:avLst/>
            <a:gdLst>
              <a:gd name="connsiteX0" fmla="*/ 0 w 1904203"/>
              <a:gd name="connsiteY0" fmla="*/ 85096 h 510567"/>
              <a:gd name="connsiteX1" fmla="*/ 85096 w 1904203"/>
              <a:gd name="connsiteY1" fmla="*/ 0 h 510567"/>
              <a:gd name="connsiteX2" fmla="*/ 1819107 w 1904203"/>
              <a:gd name="connsiteY2" fmla="*/ 0 h 510567"/>
              <a:gd name="connsiteX3" fmla="*/ 1904203 w 1904203"/>
              <a:gd name="connsiteY3" fmla="*/ 85096 h 510567"/>
              <a:gd name="connsiteX4" fmla="*/ 1904203 w 1904203"/>
              <a:gd name="connsiteY4" fmla="*/ 425471 h 510567"/>
              <a:gd name="connsiteX5" fmla="*/ 1819107 w 1904203"/>
              <a:gd name="connsiteY5" fmla="*/ 510567 h 510567"/>
              <a:gd name="connsiteX6" fmla="*/ 85096 w 1904203"/>
              <a:gd name="connsiteY6" fmla="*/ 510567 h 510567"/>
              <a:gd name="connsiteX7" fmla="*/ 0 w 1904203"/>
              <a:gd name="connsiteY7" fmla="*/ 425471 h 510567"/>
              <a:gd name="connsiteX8" fmla="*/ 0 w 1904203"/>
              <a:gd name="connsiteY8" fmla="*/ 85096 h 51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4203" h="510567">
                <a:moveTo>
                  <a:pt x="0" y="85096"/>
                </a:moveTo>
                <a:cubicBezTo>
                  <a:pt x="0" y="38099"/>
                  <a:pt x="38099" y="0"/>
                  <a:pt x="85096" y="0"/>
                </a:cubicBezTo>
                <a:lnTo>
                  <a:pt x="1819107" y="0"/>
                </a:lnTo>
                <a:cubicBezTo>
                  <a:pt x="1866104" y="0"/>
                  <a:pt x="1904203" y="38099"/>
                  <a:pt x="1904203" y="85096"/>
                </a:cubicBezTo>
                <a:lnTo>
                  <a:pt x="1904203" y="425471"/>
                </a:lnTo>
                <a:cubicBezTo>
                  <a:pt x="1904203" y="472468"/>
                  <a:pt x="1866104" y="510567"/>
                  <a:pt x="1819107" y="510567"/>
                </a:cubicBezTo>
                <a:lnTo>
                  <a:pt x="85096" y="510567"/>
                </a:lnTo>
                <a:cubicBezTo>
                  <a:pt x="38099" y="510567"/>
                  <a:pt x="0" y="472468"/>
                  <a:pt x="0" y="425471"/>
                </a:cubicBezTo>
                <a:lnTo>
                  <a:pt x="0" y="85096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7980" tIns="59214" rIns="59214" bIns="59214" numCol="1" spcCol="1270" anchor="ctr" anchorCtr="0">
            <a:noAutofit/>
          </a:bodyPr>
          <a:lstStyle/>
          <a:p>
            <a:pPr lvl="0" algn="l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es-ES" sz="1600" u="none" kern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Servicios</a:t>
            </a:r>
            <a:r>
              <a:rPr lang="en-US" altLang="es-ES" sz="1600" u="none" kern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en-US" altLang="es-ES" sz="1600" u="none" kern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cliente</a:t>
            </a:r>
            <a:r>
              <a:rPr lang="en-US" altLang="es-ES" sz="1600" u="none" kern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final</a:t>
            </a:r>
            <a:endParaRPr lang="en-US" sz="1600" kern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Elipse 51"/>
          <p:cNvSpPr/>
          <p:nvPr/>
        </p:nvSpPr>
        <p:spPr>
          <a:xfrm>
            <a:off x="493370" y="4153928"/>
            <a:ext cx="882801" cy="882739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  <a:ln>
            <a:solidFill>
              <a:srgbClr val="E00024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3" name="Forma libre 52"/>
          <p:cNvSpPr/>
          <p:nvPr/>
        </p:nvSpPr>
        <p:spPr>
          <a:xfrm>
            <a:off x="1117323" y="2970785"/>
            <a:ext cx="2067441" cy="792031"/>
          </a:xfrm>
          <a:custGeom>
            <a:avLst/>
            <a:gdLst>
              <a:gd name="connsiteX0" fmla="*/ 0 w 1865629"/>
              <a:gd name="connsiteY0" fmla="*/ 85096 h 510567"/>
              <a:gd name="connsiteX1" fmla="*/ 85096 w 1865629"/>
              <a:gd name="connsiteY1" fmla="*/ 0 h 510567"/>
              <a:gd name="connsiteX2" fmla="*/ 1780533 w 1865629"/>
              <a:gd name="connsiteY2" fmla="*/ 0 h 510567"/>
              <a:gd name="connsiteX3" fmla="*/ 1865629 w 1865629"/>
              <a:gd name="connsiteY3" fmla="*/ 85096 h 510567"/>
              <a:gd name="connsiteX4" fmla="*/ 1865629 w 1865629"/>
              <a:gd name="connsiteY4" fmla="*/ 425471 h 510567"/>
              <a:gd name="connsiteX5" fmla="*/ 1780533 w 1865629"/>
              <a:gd name="connsiteY5" fmla="*/ 510567 h 510567"/>
              <a:gd name="connsiteX6" fmla="*/ 85096 w 1865629"/>
              <a:gd name="connsiteY6" fmla="*/ 510567 h 510567"/>
              <a:gd name="connsiteX7" fmla="*/ 0 w 1865629"/>
              <a:gd name="connsiteY7" fmla="*/ 425471 h 510567"/>
              <a:gd name="connsiteX8" fmla="*/ 0 w 1865629"/>
              <a:gd name="connsiteY8" fmla="*/ 85096 h 51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5629" h="510567">
                <a:moveTo>
                  <a:pt x="0" y="85096"/>
                </a:moveTo>
                <a:cubicBezTo>
                  <a:pt x="0" y="38099"/>
                  <a:pt x="38099" y="0"/>
                  <a:pt x="85096" y="0"/>
                </a:cubicBezTo>
                <a:lnTo>
                  <a:pt x="1780533" y="0"/>
                </a:lnTo>
                <a:cubicBezTo>
                  <a:pt x="1827530" y="0"/>
                  <a:pt x="1865629" y="38099"/>
                  <a:pt x="1865629" y="85096"/>
                </a:cubicBezTo>
                <a:lnTo>
                  <a:pt x="1865629" y="425471"/>
                </a:lnTo>
                <a:cubicBezTo>
                  <a:pt x="1865629" y="472468"/>
                  <a:pt x="1827530" y="510567"/>
                  <a:pt x="1780533" y="510567"/>
                </a:cubicBezTo>
                <a:lnTo>
                  <a:pt x="85096" y="510567"/>
                </a:lnTo>
                <a:cubicBezTo>
                  <a:pt x="38099" y="510567"/>
                  <a:pt x="0" y="472468"/>
                  <a:pt x="0" y="425471"/>
                </a:cubicBezTo>
                <a:lnTo>
                  <a:pt x="0" y="85096"/>
                </a:lnTo>
                <a:close/>
              </a:path>
            </a:pathLst>
          </a:cu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7980" tIns="59214" rIns="59214" bIns="59214" numCol="1" spcCol="1270" anchor="ctr" anchorCtr="0">
            <a:noAutofit/>
          </a:bodyPr>
          <a:lstStyle/>
          <a:p>
            <a:pPr defTabSz="400050">
              <a:lnSpc>
                <a:spcPct val="90000"/>
              </a:lnSpc>
              <a:spcAft>
                <a:spcPct val="35000"/>
              </a:spcAft>
            </a:pPr>
            <a:r>
              <a:rPr lang="en-US" altLang="es-ES" sz="1600" u="non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Venta</a:t>
            </a:r>
            <a:r>
              <a:rPr lang="en-US" altLang="es-ES" sz="1600" u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altLang="es-ES" sz="1600" u="non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licencias</a:t>
            </a:r>
            <a:r>
              <a:rPr lang="en-US" altLang="es-ES" sz="1600" u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altLang="es-ES" sz="1600" u="non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soporte</a:t>
            </a:r>
            <a:r>
              <a:rPr lang="en-US" altLang="es-ES" sz="1600" u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 </a:t>
            </a:r>
            <a:r>
              <a:rPr lang="en-US" altLang="es-ES" sz="1600" u="non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actualizaciones</a:t>
            </a:r>
            <a:endParaRPr lang="en-US" sz="1600" u="non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Elipse 53"/>
          <p:cNvSpPr/>
          <p:nvPr/>
        </p:nvSpPr>
        <p:spPr>
          <a:xfrm>
            <a:off x="521717" y="2903066"/>
            <a:ext cx="882801" cy="882739"/>
          </a:xfrm>
          <a:prstGeom prst="ellipse">
            <a:avLst/>
          </a:prstGeom>
          <a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E00024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ángulo 4"/>
          <p:cNvSpPr/>
          <p:nvPr/>
        </p:nvSpPr>
        <p:spPr>
          <a:xfrm>
            <a:off x="2801102" y="1753805"/>
            <a:ext cx="6096000" cy="4064000"/>
          </a:xfrm>
          <a:prstGeom prst="rect">
            <a:avLst/>
          </a:prstGeom>
          <a:noFill/>
        </p:spPr>
      </p:sp>
      <p:sp>
        <p:nvSpPr>
          <p:cNvPr id="24" name="Elipse 23"/>
          <p:cNvSpPr/>
          <p:nvPr/>
        </p:nvSpPr>
        <p:spPr>
          <a:xfrm>
            <a:off x="5274553" y="4490308"/>
            <a:ext cx="619873" cy="619581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E00024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Elipse 25"/>
          <p:cNvSpPr/>
          <p:nvPr/>
        </p:nvSpPr>
        <p:spPr>
          <a:xfrm>
            <a:off x="5264052" y="3646831"/>
            <a:ext cx="619873" cy="619581"/>
          </a:xfrm>
          <a:prstGeom prst="ellipse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E00024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Forma libre 26"/>
          <p:cNvSpPr/>
          <p:nvPr/>
        </p:nvSpPr>
        <p:spPr>
          <a:xfrm>
            <a:off x="3383463" y="2930239"/>
            <a:ext cx="1336480" cy="358410"/>
          </a:xfrm>
          <a:custGeom>
            <a:avLst/>
            <a:gdLst>
              <a:gd name="connsiteX0" fmla="*/ 0 w 1336480"/>
              <a:gd name="connsiteY0" fmla="*/ 59736 h 358410"/>
              <a:gd name="connsiteX1" fmla="*/ 59736 w 1336480"/>
              <a:gd name="connsiteY1" fmla="*/ 0 h 358410"/>
              <a:gd name="connsiteX2" fmla="*/ 1276744 w 1336480"/>
              <a:gd name="connsiteY2" fmla="*/ 0 h 358410"/>
              <a:gd name="connsiteX3" fmla="*/ 1336480 w 1336480"/>
              <a:gd name="connsiteY3" fmla="*/ 59736 h 358410"/>
              <a:gd name="connsiteX4" fmla="*/ 1336480 w 1336480"/>
              <a:gd name="connsiteY4" fmla="*/ 298674 h 358410"/>
              <a:gd name="connsiteX5" fmla="*/ 1276744 w 1336480"/>
              <a:gd name="connsiteY5" fmla="*/ 358410 h 358410"/>
              <a:gd name="connsiteX6" fmla="*/ 59736 w 1336480"/>
              <a:gd name="connsiteY6" fmla="*/ 358410 h 358410"/>
              <a:gd name="connsiteX7" fmla="*/ 0 w 1336480"/>
              <a:gd name="connsiteY7" fmla="*/ 298674 h 358410"/>
              <a:gd name="connsiteX8" fmla="*/ 0 w 1336480"/>
              <a:gd name="connsiteY8" fmla="*/ 59736 h 35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6480" h="358410">
                <a:moveTo>
                  <a:pt x="0" y="59736"/>
                </a:moveTo>
                <a:cubicBezTo>
                  <a:pt x="0" y="26745"/>
                  <a:pt x="26745" y="0"/>
                  <a:pt x="59736" y="0"/>
                </a:cubicBezTo>
                <a:lnTo>
                  <a:pt x="1276744" y="0"/>
                </a:lnTo>
                <a:cubicBezTo>
                  <a:pt x="1309735" y="0"/>
                  <a:pt x="1336480" y="26745"/>
                  <a:pt x="1336480" y="59736"/>
                </a:cubicBezTo>
                <a:lnTo>
                  <a:pt x="1336480" y="298674"/>
                </a:lnTo>
                <a:cubicBezTo>
                  <a:pt x="1336480" y="331665"/>
                  <a:pt x="1309735" y="358410"/>
                  <a:pt x="1276744" y="358410"/>
                </a:cubicBezTo>
                <a:lnTo>
                  <a:pt x="59736" y="358410"/>
                </a:lnTo>
                <a:cubicBezTo>
                  <a:pt x="26745" y="358410"/>
                  <a:pt x="0" y="331665"/>
                  <a:pt x="0" y="298674"/>
                </a:cubicBezTo>
                <a:lnTo>
                  <a:pt x="0" y="5973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786" tIns="51786" rIns="300384" bIns="51786" numCol="1" spcCol="1270" anchor="ctr" anchorCtr="0">
            <a:noAutofit/>
          </a:bodyPr>
          <a:lstStyle/>
          <a:p>
            <a:pPr lvl="0" defTabSz="400050">
              <a:lnSpc>
                <a:spcPct val="90000"/>
              </a:lnSpc>
              <a:spcAft>
                <a:spcPct val="35000"/>
              </a:spcAft>
            </a:pPr>
            <a:r>
              <a:rPr lang="es-ES" sz="1200" u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Marketing</a:t>
            </a:r>
            <a:endParaRPr lang="en-US" sz="1200" u="non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5256664" y="2815328"/>
            <a:ext cx="619873" cy="619581"/>
          </a:xfrm>
          <a:prstGeom prst="ellipse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ln>
            <a:solidFill>
              <a:srgbClr val="E00024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Forma libre 28"/>
          <p:cNvSpPr/>
          <p:nvPr/>
        </p:nvSpPr>
        <p:spPr>
          <a:xfrm>
            <a:off x="3383463" y="2047333"/>
            <a:ext cx="1857362" cy="358410"/>
          </a:xfrm>
          <a:custGeom>
            <a:avLst/>
            <a:gdLst>
              <a:gd name="connsiteX0" fmla="*/ 0 w 1336480"/>
              <a:gd name="connsiteY0" fmla="*/ 59736 h 358410"/>
              <a:gd name="connsiteX1" fmla="*/ 59736 w 1336480"/>
              <a:gd name="connsiteY1" fmla="*/ 0 h 358410"/>
              <a:gd name="connsiteX2" fmla="*/ 1276744 w 1336480"/>
              <a:gd name="connsiteY2" fmla="*/ 0 h 358410"/>
              <a:gd name="connsiteX3" fmla="*/ 1336480 w 1336480"/>
              <a:gd name="connsiteY3" fmla="*/ 59736 h 358410"/>
              <a:gd name="connsiteX4" fmla="*/ 1336480 w 1336480"/>
              <a:gd name="connsiteY4" fmla="*/ 298674 h 358410"/>
              <a:gd name="connsiteX5" fmla="*/ 1276744 w 1336480"/>
              <a:gd name="connsiteY5" fmla="*/ 358410 h 358410"/>
              <a:gd name="connsiteX6" fmla="*/ 59736 w 1336480"/>
              <a:gd name="connsiteY6" fmla="*/ 358410 h 358410"/>
              <a:gd name="connsiteX7" fmla="*/ 0 w 1336480"/>
              <a:gd name="connsiteY7" fmla="*/ 298674 h 358410"/>
              <a:gd name="connsiteX8" fmla="*/ 0 w 1336480"/>
              <a:gd name="connsiteY8" fmla="*/ 59736 h 35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6480" h="358410">
                <a:moveTo>
                  <a:pt x="0" y="59736"/>
                </a:moveTo>
                <a:cubicBezTo>
                  <a:pt x="0" y="26745"/>
                  <a:pt x="26745" y="0"/>
                  <a:pt x="59736" y="0"/>
                </a:cubicBezTo>
                <a:lnTo>
                  <a:pt x="1276744" y="0"/>
                </a:lnTo>
                <a:cubicBezTo>
                  <a:pt x="1309735" y="0"/>
                  <a:pt x="1336480" y="26745"/>
                  <a:pt x="1336480" y="59736"/>
                </a:cubicBezTo>
                <a:lnTo>
                  <a:pt x="1336480" y="298674"/>
                </a:lnTo>
                <a:cubicBezTo>
                  <a:pt x="1336480" y="331665"/>
                  <a:pt x="1309735" y="358410"/>
                  <a:pt x="1276744" y="358410"/>
                </a:cubicBezTo>
                <a:lnTo>
                  <a:pt x="59736" y="358410"/>
                </a:lnTo>
                <a:cubicBezTo>
                  <a:pt x="26745" y="358410"/>
                  <a:pt x="0" y="331665"/>
                  <a:pt x="0" y="298674"/>
                </a:cubicBezTo>
                <a:lnTo>
                  <a:pt x="0" y="5973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786" tIns="51786" rIns="300384" bIns="51786" numCol="1" spcCol="1270" anchor="ctr" anchorCtr="0">
            <a:noAutofit/>
          </a:bodyPr>
          <a:lstStyle/>
          <a:p>
            <a:pPr defTabSz="400050">
              <a:lnSpc>
                <a:spcPct val="90000"/>
              </a:lnSpc>
              <a:spcAft>
                <a:spcPct val="35000"/>
              </a:spcAft>
            </a:pPr>
            <a:r>
              <a:rPr lang="es-ES" sz="1200" u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Desarrollo de páginas web y falsificación de productos</a:t>
            </a:r>
            <a:endParaRPr lang="en-US" sz="1200" u="non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Elipse 29"/>
          <p:cNvSpPr/>
          <p:nvPr/>
        </p:nvSpPr>
        <p:spPr>
          <a:xfrm>
            <a:off x="5258195" y="1948498"/>
            <a:ext cx="619873" cy="619581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6000" r="-36000"/>
            </a:stretch>
          </a:blipFill>
          <a:ln>
            <a:solidFill>
              <a:srgbClr val="E00024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Forma libre 30"/>
          <p:cNvSpPr/>
          <p:nvPr/>
        </p:nvSpPr>
        <p:spPr>
          <a:xfrm>
            <a:off x="3383463" y="1222984"/>
            <a:ext cx="1385508" cy="358410"/>
          </a:xfrm>
          <a:custGeom>
            <a:avLst/>
            <a:gdLst>
              <a:gd name="connsiteX0" fmla="*/ 0 w 1336480"/>
              <a:gd name="connsiteY0" fmla="*/ 59736 h 358410"/>
              <a:gd name="connsiteX1" fmla="*/ 59736 w 1336480"/>
              <a:gd name="connsiteY1" fmla="*/ 0 h 358410"/>
              <a:gd name="connsiteX2" fmla="*/ 1276744 w 1336480"/>
              <a:gd name="connsiteY2" fmla="*/ 0 h 358410"/>
              <a:gd name="connsiteX3" fmla="*/ 1336480 w 1336480"/>
              <a:gd name="connsiteY3" fmla="*/ 59736 h 358410"/>
              <a:gd name="connsiteX4" fmla="*/ 1336480 w 1336480"/>
              <a:gd name="connsiteY4" fmla="*/ 298674 h 358410"/>
              <a:gd name="connsiteX5" fmla="*/ 1276744 w 1336480"/>
              <a:gd name="connsiteY5" fmla="*/ 358410 h 358410"/>
              <a:gd name="connsiteX6" fmla="*/ 59736 w 1336480"/>
              <a:gd name="connsiteY6" fmla="*/ 358410 h 358410"/>
              <a:gd name="connsiteX7" fmla="*/ 0 w 1336480"/>
              <a:gd name="connsiteY7" fmla="*/ 298674 h 358410"/>
              <a:gd name="connsiteX8" fmla="*/ 0 w 1336480"/>
              <a:gd name="connsiteY8" fmla="*/ 59736 h 35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6480" h="358410">
                <a:moveTo>
                  <a:pt x="0" y="59736"/>
                </a:moveTo>
                <a:cubicBezTo>
                  <a:pt x="0" y="26745"/>
                  <a:pt x="26745" y="0"/>
                  <a:pt x="59736" y="0"/>
                </a:cubicBezTo>
                <a:lnTo>
                  <a:pt x="1276744" y="0"/>
                </a:lnTo>
                <a:cubicBezTo>
                  <a:pt x="1309735" y="0"/>
                  <a:pt x="1336480" y="26745"/>
                  <a:pt x="1336480" y="59736"/>
                </a:cubicBezTo>
                <a:lnTo>
                  <a:pt x="1336480" y="298674"/>
                </a:lnTo>
                <a:cubicBezTo>
                  <a:pt x="1336480" y="331665"/>
                  <a:pt x="1309735" y="358410"/>
                  <a:pt x="1276744" y="358410"/>
                </a:cubicBezTo>
                <a:lnTo>
                  <a:pt x="59736" y="358410"/>
                </a:lnTo>
                <a:cubicBezTo>
                  <a:pt x="26745" y="358410"/>
                  <a:pt x="0" y="331665"/>
                  <a:pt x="0" y="298674"/>
                </a:cubicBezTo>
                <a:lnTo>
                  <a:pt x="0" y="5973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786" tIns="51786" rIns="300384" bIns="51786" numCol="1" spcCol="1270" anchor="ctr" anchorCtr="0">
            <a:noAutofit/>
          </a:bodyPr>
          <a:lstStyle/>
          <a:p>
            <a:pPr lvl="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u="none" kern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Desarrollo de malware</a:t>
            </a:r>
            <a:endParaRPr lang="en-US" sz="1200" u="none" kern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Elipse 31"/>
          <p:cNvSpPr/>
          <p:nvPr/>
        </p:nvSpPr>
        <p:spPr>
          <a:xfrm>
            <a:off x="5256664" y="1100263"/>
            <a:ext cx="619873" cy="619581"/>
          </a:xfrm>
          <a:prstGeom prst="ellipse">
            <a:avLst/>
          </a:prstGeom>
          <a:blipFill>
            <a:blip r:embed="rId9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E00024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0" name="Rectángulo 59"/>
          <p:cNvSpPr/>
          <p:nvPr/>
        </p:nvSpPr>
        <p:spPr>
          <a:xfrm>
            <a:off x="6247054" y="1550437"/>
            <a:ext cx="1091016" cy="1665706"/>
          </a:xfrm>
          <a:prstGeom prst="rect">
            <a:avLst/>
          </a:prstGeom>
          <a:noFill/>
        </p:spPr>
      </p:sp>
      <p:sp>
        <p:nvSpPr>
          <p:cNvPr id="62" name="Elipse 61"/>
          <p:cNvSpPr/>
          <p:nvPr/>
        </p:nvSpPr>
        <p:spPr>
          <a:xfrm>
            <a:off x="6353150" y="1948498"/>
            <a:ext cx="832769" cy="832894"/>
          </a:xfrm>
          <a:prstGeom prst="ellipse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9000" r="-39000"/>
            </a:stretch>
          </a:blipFill>
          <a:ln>
            <a:solidFill>
              <a:srgbClr val="E00024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6" name="Elipse 65"/>
          <p:cNvSpPr/>
          <p:nvPr/>
        </p:nvSpPr>
        <p:spPr>
          <a:xfrm>
            <a:off x="6382269" y="4108543"/>
            <a:ext cx="832769" cy="832894"/>
          </a:xfrm>
          <a:prstGeom prst="ellipse">
            <a:avLst/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E00024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8" name="Elipse 57"/>
          <p:cNvSpPr/>
          <p:nvPr/>
        </p:nvSpPr>
        <p:spPr>
          <a:xfrm>
            <a:off x="7660543" y="2484820"/>
            <a:ext cx="1110359" cy="1110526"/>
          </a:xfrm>
          <a:prstGeom prst="ellipse">
            <a:avLst/>
          </a:prstGeom>
          <a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ln>
            <a:solidFill>
              <a:srgbClr val="E00024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ángulo 6"/>
          <p:cNvSpPr/>
          <p:nvPr/>
        </p:nvSpPr>
        <p:spPr bwMode="auto">
          <a:xfrm>
            <a:off x="387014" y="968317"/>
            <a:ext cx="2837499" cy="4236219"/>
          </a:xfrm>
          <a:prstGeom prst="rect">
            <a:avLst/>
          </a:prstGeom>
          <a:noFill/>
          <a:ln w="9525" cap="rnd" cmpd="sng" algn="ctr">
            <a:solidFill>
              <a:srgbClr val="E0002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  <p:sp>
        <p:nvSpPr>
          <p:cNvPr id="67" name="Rectángulo 66"/>
          <p:cNvSpPr/>
          <p:nvPr/>
        </p:nvSpPr>
        <p:spPr bwMode="auto">
          <a:xfrm>
            <a:off x="3292291" y="968317"/>
            <a:ext cx="2837499" cy="810943"/>
          </a:xfrm>
          <a:prstGeom prst="rect">
            <a:avLst/>
          </a:prstGeom>
          <a:noFill/>
          <a:ln w="9525" cap="rnd" cmpd="sng" algn="ctr">
            <a:solidFill>
              <a:srgbClr val="E0002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  <p:sp>
        <p:nvSpPr>
          <p:cNvPr id="71" name="Rectángulo 70"/>
          <p:cNvSpPr/>
          <p:nvPr/>
        </p:nvSpPr>
        <p:spPr bwMode="auto">
          <a:xfrm>
            <a:off x="3292291" y="3543508"/>
            <a:ext cx="2837499" cy="810943"/>
          </a:xfrm>
          <a:prstGeom prst="rect">
            <a:avLst/>
          </a:prstGeom>
          <a:noFill/>
          <a:ln w="9525" cap="rnd" cmpd="sng" algn="ctr">
            <a:solidFill>
              <a:srgbClr val="E0002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  <p:sp>
        <p:nvSpPr>
          <p:cNvPr id="72" name="Rectángulo 71"/>
          <p:cNvSpPr/>
          <p:nvPr/>
        </p:nvSpPr>
        <p:spPr bwMode="auto">
          <a:xfrm>
            <a:off x="3292291" y="1836253"/>
            <a:ext cx="2828563" cy="810943"/>
          </a:xfrm>
          <a:prstGeom prst="rect">
            <a:avLst/>
          </a:prstGeom>
          <a:noFill/>
          <a:ln w="9525" cap="rnd" cmpd="sng" algn="ctr">
            <a:solidFill>
              <a:srgbClr val="E0002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  <p:sp>
        <p:nvSpPr>
          <p:cNvPr id="73" name="Rectángulo 72"/>
          <p:cNvSpPr/>
          <p:nvPr/>
        </p:nvSpPr>
        <p:spPr bwMode="auto">
          <a:xfrm>
            <a:off x="3292291" y="2686632"/>
            <a:ext cx="2837499" cy="810943"/>
          </a:xfrm>
          <a:prstGeom prst="rect">
            <a:avLst/>
          </a:prstGeom>
          <a:noFill/>
          <a:ln w="9525" cap="rnd" cmpd="sng" algn="ctr">
            <a:solidFill>
              <a:srgbClr val="E0002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  <p:sp>
        <p:nvSpPr>
          <p:cNvPr id="74" name="Rectángulo 73"/>
          <p:cNvSpPr/>
          <p:nvPr/>
        </p:nvSpPr>
        <p:spPr bwMode="auto">
          <a:xfrm>
            <a:off x="3292291" y="4393593"/>
            <a:ext cx="2837499" cy="810943"/>
          </a:xfrm>
          <a:prstGeom prst="rect">
            <a:avLst/>
          </a:prstGeom>
          <a:noFill/>
          <a:ln w="9525" cap="rnd" cmpd="sng" algn="ctr">
            <a:solidFill>
              <a:srgbClr val="E0002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  <p:sp>
        <p:nvSpPr>
          <p:cNvPr id="76" name="Forma libre 75"/>
          <p:cNvSpPr/>
          <p:nvPr/>
        </p:nvSpPr>
        <p:spPr>
          <a:xfrm>
            <a:off x="3383463" y="3743117"/>
            <a:ext cx="1588258" cy="358410"/>
          </a:xfrm>
          <a:custGeom>
            <a:avLst/>
            <a:gdLst>
              <a:gd name="connsiteX0" fmla="*/ 0 w 1336480"/>
              <a:gd name="connsiteY0" fmla="*/ 59736 h 358410"/>
              <a:gd name="connsiteX1" fmla="*/ 59736 w 1336480"/>
              <a:gd name="connsiteY1" fmla="*/ 0 h 358410"/>
              <a:gd name="connsiteX2" fmla="*/ 1276744 w 1336480"/>
              <a:gd name="connsiteY2" fmla="*/ 0 h 358410"/>
              <a:gd name="connsiteX3" fmla="*/ 1336480 w 1336480"/>
              <a:gd name="connsiteY3" fmla="*/ 59736 h 358410"/>
              <a:gd name="connsiteX4" fmla="*/ 1336480 w 1336480"/>
              <a:gd name="connsiteY4" fmla="*/ 298674 h 358410"/>
              <a:gd name="connsiteX5" fmla="*/ 1276744 w 1336480"/>
              <a:gd name="connsiteY5" fmla="*/ 358410 h 358410"/>
              <a:gd name="connsiteX6" fmla="*/ 59736 w 1336480"/>
              <a:gd name="connsiteY6" fmla="*/ 358410 h 358410"/>
              <a:gd name="connsiteX7" fmla="*/ 0 w 1336480"/>
              <a:gd name="connsiteY7" fmla="*/ 298674 h 358410"/>
              <a:gd name="connsiteX8" fmla="*/ 0 w 1336480"/>
              <a:gd name="connsiteY8" fmla="*/ 59736 h 35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6480" h="358410">
                <a:moveTo>
                  <a:pt x="0" y="59736"/>
                </a:moveTo>
                <a:cubicBezTo>
                  <a:pt x="0" y="26745"/>
                  <a:pt x="26745" y="0"/>
                  <a:pt x="59736" y="0"/>
                </a:cubicBezTo>
                <a:lnTo>
                  <a:pt x="1276744" y="0"/>
                </a:lnTo>
                <a:cubicBezTo>
                  <a:pt x="1309735" y="0"/>
                  <a:pt x="1336480" y="26745"/>
                  <a:pt x="1336480" y="59736"/>
                </a:cubicBezTo>
                <a:lnTo>
                  <a:pt x="1336480" y="298674"/>
                </a:lnTo>
                <a:cubicBezTo>
                  <a:pt x="1336480" y="331665"/>
                  <a:pt x="1309735" y="358410"/>
                  <a:pt x="1276744" y="358410"/>
                </a:cubicBezTo>
                <a:lnTo>
                  <a:pt x="59736" y="358410"/>
                </a:lnTo>
                <a:cubicBezTo>
                  <a:pt x="26745" y="358410"/>
                  <a:pt x="0" y="331665"/>
                  <a:pt x="0" y="298674"/>
                </a:cubicBezTo>
                <a:lnTo>
                  <a:pt x="0" y="5973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786" tIns="51786" rIns="300384" bIns="51786" numCol="1" spcCol="1270" anchor="ctr" anchorCtr="0">
            <a:noAutofit/>
          </a:bodyPr>
          <a:lstStyle/>
          <a:p>
            <a:pPr lvl="0" defTabSz="400050">
              <a:lnSpc>
                <a:spcPct val="90000"/>
              </a:lnSpc>
              <a:spcAft>
                <a:spcPct val="35000"/>
              </a:spcAft>
            </a:pPr>
            <a:r>
              <a:rPr lang="es-ES" sz="1200" u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Distribuidores</a:t>
            </a:r>
          </a:p>
        </p:txBody>
      </p:sp>
      <p:sp>
        <p:nvSpPr>
          <p:cNvPr id="77" name="Forma libre 76"/>
          <p:cNvSpPr/>
          <p:nvPr/>
        </p:nvSpPr>
        <p:spPr>
          <a:xfrm>
            <a:off x="3383463" y="4605515"/>
            <a:ext cx="1827058" cy="358410"/>
          </a:xfrm>
          <a:custGeom>
            <a:avLst/>
            <a:gdLst>
              <a:gd name="connsiteX0" fmla="*/ 0 w 1336480"/>
              <a:gd name="connsiteY0" fmla="*/ 59736 h 358410"/>
              <a:gd name="connsiteX1" fmla="*/ 59736 w 1336480"/>
              <a:gd name="connsiteY1" fmla="*/ 0 h 358410"/>
              <a:gd name="connsiteX2" fmla="*/ 1276744 w 1336480"/>
              <a:gd name="connsiteY2" fmla="*/ 0 h 358410"/>
              <a:gd name="connsiteX3" fmla="*/ 1336480 w 1336480"/>
              <a:gd name="connsiteY3" fmla="*/ 59736 h 358410"/>
              <a:gd name="connsiteX4" fmla="*/ 1336480 w 1336480"/>
              <a:gd name="connsiteY4" fmla="*/ 298674 h 358410"/>
              <a:gd name="connsiteX5" fmla="*/ 1276744 w 1336480"/>
              <a:gd name="connsiteY5" fmla="*/ 358410 h 358410"/>
              <a:gd name="connsiteX6" fmla="*/ 59736 w 1336480"/>
              <a:gd name="connsiteY6" fmla="*/ 358410 h 358410"/>
              <a:gd name="connsiteX7" fmla="*/ 0 w 1336480"/>
              <a:gd name="connsiteY7" fmla="*/ 298674 h 358410"/>
              <a:gd name="connsiteX8" fmla="*/ 0 w 1336480"/>
              <a:gd name="connsiteY8" fmla="*/ 59736 h 35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6480" h="358410">
                <a:moveTo>
                  <a:pt x="0" y="59736"/>
                </a:moveTo>
                <a:cubicBezTo>
                  <a:pt x="0" y="26745"/>
                  <a:pt x="26745" y="0"/>
                  <a:pt x="59736" y="0"/>
                </a:cubicBezTo>
                <a:lnTo>
                  <a:pt x="1276744" y="0"/>
                </a:lnTo>
                <a:cubicBezTo>
                  <a:pt x="1309735" y="0"/>
                  <a:pt x="1336480" y="26745"/>
                  <a:pt x="1336480" y="59736"/>
                </a:cubicBezTo>
                <a:lnTo>
                  <a:pt x="1336480" y="298674"/>
                </a:lnTo>
                <a:cubicBezTo>
                  <a:pt x="1336480" y="331665"/>
                  <a:pt x="1309735" y="358410"/>
                  <a:pt x="1276744" y="358410"/>
                </a:cubicBezTo>
                <a:lnTo>
                  <a:pt x="59736" y="358410"/>
                </a:lnTo>
                <a:cubicBezTo>
                  <a:pt x="26745" y="358410"/>
                  <a:pt x="0" y="331665"/>
                  <a:pt x="0" y="298674"/>
                </a:cubicBezTo>
                <a:lnTo>
                  <a:pt x="0" y="5973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786" tIns="51786" rIns="300384" bIns="51786" numCol="1" spcCol="1270" anchor="ctr" anchorCtr="0">
            <a:noAutofit/>
          </a:bodyPr>
          <a:lstStyle/>
          <a:p>
            <a:pPr lvl="0" defTabSz="400050">
              <a:lnSpc>
                <a:spcPct val="90000"/>
              </a:lnSpc>
              <a:spcAft>
                <a:spcPct val="35000"/>
              </a:spcAft>
            </a:pPr>
            <a:r>
              <a:rPr lang="es-ES" sz="1200" u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Administradores</a:t>
            </a:r>
          </a:p>
        </p:txBody>
      </p:sp>
      <p:sp>
        <p:nvSpPr>
          <p:cNvPr id="78" name="Rectángulo 77"/>
          <p:cNvSpPr/>
          <p:nvPr/>
        </p:nvSpPr>
        <p:spPr bwMode="auto">
          <a:xfrm>
            <a:off x="6195974" y="968317"/>
            <a:ext cx="1142095" cy="2247827"/>
          </a:xfrm>
          <a:prstGeom prst="rect">
            <a:avLst/>
          </a:prstGeom>
          <a:noFill/>
          <a:ln w="9525" cap="rnd" cmpd="sng" algn="ctr">
            <a:solidFill>
              <a:srgbClr val="E0002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  <p:sp>
        <p:nvSpPr>
          <p:cNvPr id="79" name="Forma libre 78"/>
          <p:cNvSpPr/>
          <p:nvPr/>
        </p:nvSpPr>
        <p:spPr>
          <a:xfrm>
            <a:off x="6283053" y="1118307"/>
            <a:ext cx="1203129" cy="358410"/>
          </a:xfrm>
          <a:custGeom>
            <a:avLst/>
            <a:gdLst>
              <a:gd name="connsiteX0" fmla="*/ 0 w 1336480"/>
              <a:gd name="connsiteY0" fmla="*/ 59736 h 358410"/>
              <a:gd name="connsiteX1" fmla="*/ 59736 w 1336480"/>
              <a:gd name="connsiteY1" fmla="*/ 0 h 358410"/>
              <a:gd name="connsiteX2" fmla="*/ 1276744 w 1336480"/>
              <a:gd name="connsiteY2" fmla="*/ 0 h 358410"/>
              <a:gd name="connsiteX3" fmla="*/ 1336480 w 1336480"/>
              <a:gd name="connsiteY3" fmla="*/ 59736 h 358410"/>
              <a:gd name="connsiteX4" fmla="*/ 1336480 w 1336480"/>
              <a:gd name="connsiteY4" fmla="*/ 298674 h 358410"/>
              <a:gd name="connsiteX5" fmla="*/ 1276744 w 1336480"/>
              <a:gd name="connsiteY5" fmla="*/ 358410 h 358410"/>
              <a:gd name="connsiteX6" fmla="*/ 59736 w 1336480"/>
              <a:gd name="connsiteY6" fmla="*/ 358410 h 358410"/>
              <a:gd name="connsiteX7" fmla="*/ 0 w 1336480"/>
              <a:gd name="connsiteY7" fmla="*/ 298674 h 358410"/>
              <a:gd name="connsiteX8" fmla="*/ 0 w 1336480"/>
              <a:gd name="connsiteY8" fmla="*/ 59736 h 35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6480" h="358410">
                <a:moveTo>
                  <a:pt x="0" y="59736"/>
                </a:moveTo>
                <a:cubicBezTo>
                  <a:pt x="0" y="26745"/>
                  <a:pt x="26745" y="0"/>
                  <a:pt x="59736" y="0"/>
                </a:cubicBezTo>
                <a:lnTo>
                  <a:pt x="1276744" y="0"/>
                </a:lnTo>
                <a:cubicBezTo>
                  <a:pt x="1309735" y="0"/>
                  <a:pt x="1336480" y="26745"/>
                  <a:pt x="1336480" y="59736"/>
                </a:cubicBezTo>
                <a:lnTo>
                  <a:pt x="1336480" y="298674"/>
                </a:lnTo>
                <a:cubicBezTo>
                  <a:pt x="1336480" y="331665"/>
                  <a:pt x="1309735" y="358410"/>
                  <a:pt x="1276744" y="358410"/>
                </a:cubicBezTo>
                <a:lnTo>
                  <a:pt x="59736" y="358410"/>
                </a:lnTo>
                <a:cubicBezTo>
                  <a:pt x="26745" y="358410"/>
                  <a:pt x="0" y="331665"/>
                  <a:pt x="0" y="298674"/>
                </a:cubicBezTo>
                <a:lnTo>
                  <a:pt x="0" y="5973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786" tIns="51786" rIns="300384" bIns="51786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Aft>
                <a:spcPct val="35000"/>
              </a:spcAft>
            </a:pPr>
            <a:r>
              <a:rPr lang="es-ES" sz="1200" u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Marketing</a:t>
            </a:r>
            <a:endParaRPr lang="en-US" sz="1200" u="non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0" name="Rectángulo 79"/>
          <p:cNvSpPr/>
          <p:nvPr/>
        </p:nvSpPr>
        <p:spPr bwMode="auto">
          <a:xfrm>
            <a:off x="6203876" y="3241107"/>
            <a:ext cx="1134193" cy="1963429"/>
          </a:xfrm>
          <a:prstGeom prst="rect">
            <a:avLst/>
          </a:prstGeom>
          <a:noFill/>
          <a:ln w="9525" cap="rnd" cmpd="sng" algn="ctr">
            <a:solidFill>
              <a:srgbClr val="E0002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  <p:sp>
        <p:nvSpPr>
          <p:cNvPr id="81" name="Forma libre 80"/>
          <p:cNvSpPr/>
          <p:nvPr/>
        </p:nvSpPr>
        <p:spPr>
          <a:xfrm>
            <a:off x="6325828" y="3379735"/>
            <a:ext cx="1203129" cy="358410"/>
          </a:xfrm>
          <a:custGeom>
            <a:avLst/>
            <a:gdLst>
              <a:gd name="connsiteX0" fmla="*/ 0 w 1336480"/>
              <a:gd name="connsiteY0" fmla="*/ 59736 h 358410"/>
              <a:gd name="connsiteX1" fmla="*/ 59736 w 1336480"/>
              <a:gd name="connsiteY1" fmla="*/ 0 h 358410"/>
              <a:gd name="connsiteX2" fmla="*/ 1276744 w 1336480"/>
              <a:gd name="connsiteY2" fmla="*/ 0 h 358410"/>
              <a:gd name="connsiteX3" fmla="*/ 1336480 w 1336480"/>
              <a:gd name="connsiteY3" fmla="*/ 59736 h 358410"/>
              <a:gd name="connsiteX4" fmla="*/ 1336480 w 1336480"/>
              <a:gd name="connsiteY4" fmla="*/ 298674 h 358410"/>
              <a:gd name="connsiteX5" fmla="*/ 1276744 w 1336480"/>
              <a:gd name="connsiteY5" fmla="*/ 358410 h 358410"/>
              <a:gd name="connsiteX6" fmla="*/ 59736 w 1336480"/>
              <a:gd name="connsiteY6" fmla="*/ 358410 h 358410"/>
              <a:gd name="connsiteX7" fmla="*/ 0 w 1336480"/>
              <a:gd name="connsiteY7" fmla="*/ 298674 h 358410"/>
              <a:gd name="connsiteX8" fmla="*/ 0 w 1336480"/>
              <a:gd name="connsiteY8" fmla="*/ 59736 h 35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6480" h="358410">
                <a:moveTo>
                  <a:pt x="0" y="59736"/>
                </a:moveTo>
                <a:cubicBezTo>
                  <a:pt x="0" y="26745"/>
                  <a:pt x="26745" y="0"/>
                  <a:pt x="59736" y="0"/>
                </a:cubicBezTo>
                <a:lnTo>
                  <a:pt x="1276744" y="0"/>
                </a:lnTo>
                <a:cubicBezTo>
                  <a:pt x="1309735" y="0"/>
                  <a:pt x="1336480" y="26745"/>
                  <a:pt x="1336480" y="59736"/>
                </a:cubicBezTo>
                <a:lnTo>
                  <a:pt x="1336480" y="298674"/>
                </a:lnTo>
                <a:cubicBezTo>
                  <a:pt x="1336480" y="331665"/>
                  <a:pt x="1309735" y="358410"/>
                  <a:pt x="1276744" y="358410"/>
                </a:cubicBezTo>
                <a:lnTo>
                  <a:pt x="59736" y="358410"/>
                </a:lnTo>
                <a:cubicBezTo>
                  <a:pt x="26745" y="358410"/>
                  <a:pt x="0" y="331665"/>
                  <a:pt x="0" y="298674"/>
                </a:cubicBezTo>
                <a:lnTo>
                  <a:pt x="0" y="5973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786" tIns="51786" rIns="300384" bIns="51786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Aft>
                <a:spcPct val="35000"/>
              </a:spcAft>
            </a:pPr>
            <a:r>
              <a:rPr lang="es-ES" sz="1200" u="non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Calidad del malware</a:t>
            </a:r>
            <a:endParaRPr lang="en-US" sz="1200" u="non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2" name="Rectángulo 81"/>
          <p:cNvSpPr/>
          <p:nvPr/>
        </p:nvSpPr>
        <p:spPr bwMode="auto">
          <a:xfrm>
            <a:off x="7391689" y="968318"/>
            <a:ext cx="1575495" cy="3896250"/>
          </a:xfrm>
          <a:prstGeom prst="rect">
            <a:avLst/>
          </a:prstGeom>
          <a:noFill/>
          <a:ln w="9525" cap="rnd" cmpd="sng" algn="ctr">
            <a:solidFill>
              <a:srgbClr val="E0002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  <p:sp>
        <p:nvSpPr>
          <p:cNvPr id="83" name="Forma libre 82"/>
          <p:cNvSpPr/>
          <p:nvPr/>
        </p:nvSpPr>
        <p:spPr>
          <a:xfrm>
            <a:off x="7646234" y="1173172"/>
            <a:ext cx="1333499" cy="358410"/>
          </a:xfrm>
          <a:custGeom>
            <a:avLst/>
            <a:gdLst>
              <a:gd name="connsiteX0" fmla="*/ 0 w 1336480"/>
              <a:gd name="connsiteY0" fmla="*/ 59736 h 358410"/>
              <a:gd name="connsiteX1" fmla="*/ 59736 w 1336480"/>
              <a:gd name="connsiteY1" fmla="*/ 0 h 358410"/>
              <a:gd name="connsiteX2" fmla="*/ 1276744 w 1336480"/>
              <a:gd name="connsiteY2" fmla="*/ 0 h 358410"/>
              <a:gd name="connsiteX3" fmla="*/ 1336480 w 1336480"/>
              <a:gd name="connsiteY3" fmla="*/ 59736 h 358410"/>
              <a:gd name="connsiteX4" fmla="*/ 1336480 w 1336480"/>
              <a:gd name="connsiteY4" fmla="*/ 298674 h 358410"/>
              <a:gd name="connsiteX5" fmla="*/ 1276744 w 1336480"/>
              <a:gd name="connsiteY5" fmla="*/ 358410 h 358410"/>
              <a:gd name="connsiteX6" fmla="*/ 59736 w 1336480"/>
              <a:gd name="connsiteY6" fmla="*/ 358410 h 358410"/>
              <a:gd name="connsiteX7" fmla="*/ 0 w 1336480"/>
              <a:gd name="connsiteY7" fmla="*/ 298674 h 358410"/>
              <a:gd name="connsiteX8" fmla="*/ 0 w 1336480"/>
              <a:gd name="connsiteY8" fmla="*/ 59736 h 35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6480" h="358410">
                <a:moveTo>
                  <a:pt x="0" y="59736"/>
                </a:moveTo>
                <a:cubicBezTo>
                  <a:pt x="0" y="26745"/>
                  <a:pt x="26745" y="0"/>
                  <a:pt x="59736" y="0"/>
                </a:cubicBezTo>
                <a:lnTo>
                  <a:pt x="1276744" y="0"/>
                </a:lnTo>
                <a:cubicBezTo>
                  <a:pt x="1309735" y="0"/>
                  <a:pt x="1336480" y="26745"/>
                  <a:pt x="1336480" y="59736"/>
                </a:cubicBezTo>
                <a:lnTo>
                  <a:pt x="1336480" y="298674"/>
                </a:lnTo>
                <a:cubicBezTo>
                  <a:pt x="1336480" y="331665"/>
                  <a:pt x="1309735" y="358410"/>
                  <a:pt x="1276744" y="358410"/>
                </a:cubicBezTo>
                <a:lnTo>
                  <a:pt x="59736" y="358410"/>
                </a:lnTo>
                <a:cubicBezTo>
                  <a:pt x="26745" y="358410"/>
                  <a:pt x="0" y="331665"/>
                  <a:pt x="0" y="298674"/>
                </a:cubicBezTo>
                <a:lnTo>
                  <a:pt x="0" y="5973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786" tIns="51786" rIns="300384" bIns="51786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Aft>
                <a:spcPct val="35000"/>
              </a:spcAft>
            </a:pPr>
            <a:r>
              <a:rPr lang="es-ES" sz="1200" u="non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Money </a:t>
            </a:r>
            <a:r>
              <a:rPr lang="es-ES" sz="1200" u="non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Laundering</a:t>
            </a:r>
            <a:r>
              <a:rPr lang="es-ES" sz="1200" u="non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200" u="non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Services</a:t>
            </a:r>
            <a:endParaRPr lang="en-US" sz="1200" u="non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17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  <p:bldP spid="53" grpId="0" animBg="1"/>
      <p:bldP spid="27" grpId="0"/>
      <p:bldP spid="29" grpId="0"/>
      <p:bldP spid="31" grpId="0"/>
      <p:bldP spid="7" grpId="0" animBg="1"/>
      <p:bldP spid="67" grpId="0" animBg="1"/>
      <p:bldP spid="71" grpId="0" animBg="1"/>
      <p:bldP spid="72" grpId="0" animBg="1"/>
      <p:bldP spid="73" grpId="0" animBg="1"/>
      <p:bldP spid="74" grpId="0" animBg="1"/>
      <p:bldP spid="76" grpId="0"/>
      <p:bldP spid="77" grpId="0"/>
      <p:bldP spid="78" grpId="0" animBg="1"/>
      <p:bldP spid="79" grpId="0"/>
      <p:bldP spid="80" grpId="0" animBg="1"/>
      <p:bldP spid="81" grpId="0"/>
      <p:bldP spid="82" grpId="0" animBg="1"/>
      <p:bldP spid="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-1523692" y="150124"/>
            <a:ext cx="53314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u="none" dirty="0" smtClean="0">
                <a:solidFill>
                  <a:schemeClr val="bg1"/>
                </a:solidFill>
              </a:rPr>
              <a:t>Lunes</a:t>
            </a:r>
          </a:p>
          <a:p>
            <a:pPr algn="ctr"/>
            <a:r>
              <a:rPr lang="es-ES" sz="4000" b="1" u="none" dirty="0" smtClean="0">
                <a:solidFill>
                  <a:schemeClr val="bg1"/>
                </a:solidFill>
              </a:rPr>
              <a:t>1980</a:t>
            </a:r>
            <a:endParaRPr lang="en-US" sz="4000" b="1" u="none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995991" y="811843"/>
            <a:ext cx="22856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none" dirty="0" smtClean="0">
                <a:solidFill>
                  <a:schemeClr val="bg1"/>
                </a:solidFill>
              </a:rPr>
              <a:t>9:00 </a:t>
            </a: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10:00</a:t>
            </a: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11:00</a:t>
            </a: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12:00</a:t>
            </a: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13:00</a:t>
            </a: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14:00</a:t>
            </a: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15:00</a:t>
            </a: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16:00</a:t>
            </a: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  </a:t>
            </a:r>
            <a:endParaRPr lang="en-US" sz="2400" b="1" u="none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717883" y="811843"/>
            <a:ext cx="34844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none" dirty="0" smtClean="0">
                <a:solidFill>
                  <a:schemeClr val="bg1"/>
                </a:solidFill>
              </a:rPr>
              <a:t>-</a:t>
            </a: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Security </a:t>
            </a:r>
            <a:r>
              <a:rPr lang="es-ES" sz="2400" b="1" u="none" dirty="0" err="1" smtClean="0">
                <a:solidFill>
                  <a:schemeClr val="bg1"/>
                </a:solidFill>
              </a:rPr>
              <a:t>Team</a:t>
            </a:r>
            <a:endParaRPr lang="es-ES" sz="2400" b="1" u="none" dirty="0" smtClean="0">
              <a:solidFill>
                <a:schemeClr val="bg1"/>
              </a:solidFill>
            </a:endParaRPr>
          </a:p>
          <a:p>
            <a:r>
              <a:rPr lang="es-ES" sz="2400" b="1" u="none" dirty="0" err="1" smtClean="0">
                <a:solidFill>
                  <a:schemeClr val="bg1"/>
                </a:solidFill>
              </a:rPr>
              <a:t>Backup</a:t>
            </a:r>
            <a:endParaRPr lang="es-ES" sz="2400" b="1" u="none" dirty="0" smtClean="0">
              <a:solidFill>
                <a:schemeClr val="bg1"/>
              </a:solidFill>
            </a:endParaRP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-</a:t>
            </a: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Lunch Break</a:t>
            </a:r>
            <a:endParaRPr lang="es-ES" sz="2400" b="1" u="none" dirty="0">
              <a:solidFill>
                <a:schemeClr val="bg1"/>
              </a:solidFill>
            </a:endParaRP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-</a:t>
            </a: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-</a:t>
            </a: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-</a:t>
            </a:r>
            <a:endParaRPr lang="en-US" sz="2400" b="1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93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847493" y="1758704"/>
            <a:ext cx="8062331" cy="22891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s-ES" sz="8800" b="1" u="none" dirty="0" smtClean="0">
                <a:solidFill>
                  <a:schemeClr val="bg1"/>
                </a:solidFill>
                <a:latin typeface="Vivaldi" panose="03020602050506090804" pitchFamily="66" charset="0"/>
              </a:rPr>
              <a:t>Happily ever after…</a:t>
            </a:r>
            <a:endParaRPr lang="en-US" altLang="es-ES" sz="4800" b="1" dirty="0" smtClean="0">
              <a:solidFill>
                <a:schemeClr val="bg1"/>
              </a:solidFill>
              <a:latin typeface="Vivaldi" panose="0302060205050609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76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Resultado de imagen de Magnetic tape back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337" y="-151643"/>
            <a:ext cx="9895137" cy="679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16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505" y="-435648"/>
            <a:ext cx="9522428" cy="635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3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20010" y="2169993"/>
            <a:ext cx="53314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u="none" dirty="0" smtClean="0">
                <a:solidFill>
                  <a:schemeClr val="bg1"/>
                </a:solidFill>
              </a:rPr>
              <a:t>Martes</a:t>
            </a:r>
          </a:p>
          <a:p>
            <a:pPr algn="ctr"/>
            <a:r>
              <a:rPr lang="es-ES" sz="4000" b="1" u="none" dirty="0" smtClean="0">
                <a:solidFill>
                  <a:schemeClr val="bg1"/>
                </a:solidFill>
              </a:rPr>
              <a:t>1990</a:t>
            </a:r>
            <a:endParaRPr lang="en-US" sz="4000" b="1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65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20010" y="2169993"/>
            <a:ext cx="5331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u="none" dirty="0" smtClean="0">
                <a:solidFill>
                  <a:schemeClr val="bg1"/>
                </a:solidFill>
              </a:rPr>
              <a:t>Buenos días</a:t>
            </a:r>
            <a:endParaRPr lang="en-US" sz="4000" b="1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56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-1523692" y="150124"/>
            <a:ext cx="53314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u="none" dirty="0" smtClean="0">
                <a:solidFill>
                  <a:schemeClr val="bg1"/>
                </a:solidFill>
              </a:rPr>
              <a:t>Martes</a:t>
            </a:r>
          </a:p>
          <a:p>
            <a:pPr algn="ctr"/>
            <a:r>
              <a:rPr lang="es-ES" sz="4000" b="1" u="none" dirty="0" smtClean="0">
                <a:solidFill>
                  <a:schemeClr val="bg1"/>
                </a:solidFill>
              </a:rPr>
              <a:t>1990</a:t>
            </a:r>
            <a:endParaRPr lang="en-US" sz="4000" b="1" u="none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995991" y="811843"/>
            <a:ext cx="22856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none" dirty="0" smtClean="0">
                <a:solidFill>
                  <a:schemeClr val="bg1"/>
                </a:solidFill>
              </a:rPr>
              <a:t>9:00 </a:t>
            </a: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10:00</a:t>
            </a: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11:00</a:t>
            </a: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12:00</a:t>
            </a: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13:00</a:t>
            </a: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14:00</a:t>
            </a: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15:00</a:t>
            </a: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16:00</a:t>
            </a: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  </a:t>
            </a:r>
            <a:endParaRPr lang="en-US" sz="2400" b="1" u="none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717883" y="811843"/>
            <a:ext cx="44261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none" dirty="0" err="1" smtClean="0">
                <a:solidFill>
                  <a:schemeClr val="bg1"/>
                </a:solidFill>
              </a:rPr>
              <a:t>Team</a:t>
            </a:r>
            <a:r>
              <a:rPr lang="es-ES" sz="2400" b="1" u="none" dirty="0" smtClean="0">
                <a:solidFill>
                  <a:schemeClr val="bg1"/>
                </a:solidFill>
              </a:rPr>
              <a:t> </a:t>
            </a:r>
            <a:r>
              <a:rPr lang="es-ES" sz="2400" b="1" u="none" dirty="0" err="1" smtClean="0">
                <a:solidFill>
                  <a:schemeClr val="bg1"/>
                </a:solidFill>
              </a:rPr>
              <a:t>Cofee</a:t>
            </a:r>
            <a:r>
              <a:rPr lang="es-ES" sz="2400" b="1" u="none" dirty="0" smtClean="0">
                <a:solidFill>
                  <a:schemeClr val="bg1"/>
                </a:solidFill>
              </a:rPr>
              <a:t> </a:t>
            </a: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Security </a:t>
            </a:r>
            <a:r>
              <a:rPr lang="es-ES" sz="2400" b="1" u="none" dirty="0" err="1" smtClean="0">
                <a:solidFill>
                  <a:schemeClr val="bg1"/>
                </a:solidFill>
              </a:rPr>
              <a:t>Team</a:t>
            </a:r>
            <a:endParaRPr lang="es-ES" sz="2400" b="1" u="none" dirty="0" smtClean="0">
              <a:solidFill>
                <a:schemeClr val="bg1"/>
              </a:solidFill>
            </a:endParaRPr>
          </a:p>
          <a:p>
            <a:r>
              <a:rPr lang="es-ES" sz="2400" b="1" u="none" dirty="0" err="1" smtClean="0">
                <a:solidFill>
                  <a:schemeClr val="bg1"/>
                </a:solidFill>
              </a:rPr>
              <a:t>Datacenter</a:t>
            </a:r>
            <a:endParaRPr lang="es-ES" sz="2400" b="1" u="none" dirty="0">
              <a:solidFill>
                <a:schemeClr val="bg1"/>
              </a:solidFill>
            </a:endParaRP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-</a:t>
            </a: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Lunch Break</a:t>
            </a:r>
            <a:endParaRPr lang="es-ES" sz="2400" b="1" u="none" dirty="0">
              <a:solidFill>
                <a:schemeClr val="bg1"/>
              </a:solidFill>
            </a:endParaRP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Antivirus</a:t>
            </a:r>
          </a:p>
          <a:p>
            <a:r>
              <a:rPr lang="es-ES" sz="2400" b="1" u="none" dirty="0" smtClean="0">
                <a:solidFill>
                  <a:schemeClr val="bg1"/>
                </a:solidFill>
              </a:rPr>
              <a:t>-</a:t>
            </a:r>
          </a:p>
          <a:p>
            <a:r>
              <a:rPr lang="es-ES" sz="2400" b="1" u="none" dirty="0">
                <a:solidFill>
                  <a:schemeClr val="bg1"/>
                </a:solidFill>
              </a:rPr>
              <a:t>-</a:t>
            </a:r>
            <a:endParaRPr lang="en-US" sz="2400" b="1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25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Resultado de imagen de Data cen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548" y="-282827"/>
            <a:ext cx="9625263" cy="721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40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_presentacion_gmv_eng">
  <a:themeElements>
    <a:clrScheme name="">
      <a:dk1>
        <a:srgbClr val="000000"/>
      </a:dk1>
      <a:lt1>
        <a:srgbClr val="FFFFFF"/>
      </a:lt1>
      <a:dk2>
        <a:srgbClr val="8B8D8E"/>
      </a:dk2>
      <a:lt2>
        <a:srgbClr val="8B8D8E"/>
      </a:lt2>
      <a:accent1>
        <a:srgbClr val="E00034"/>
      </a:accent1>
      <a:accent2>
        <a:srgbClr val="8B8D8E"/>
      </a:accent2>
      <a:accent3>
        <a:srgbClr val="FFFFFF"/>
      </a:accent3>
      <a:accent4>
        <a:srgbClr val="000000"/>
      </a:accent4>
      <a:accent5>
        <a:srgbClr val="EDAAAE"/>
      </a:accent5>
      <a:accent6>
        <a:srgbClr val="7D7F80"/>
      </a:accent6>
      <a:hlink>
        <a:srgbClr val="000000"/>
      </a:hlink>
      <a:folHlink>
        <a:srgbClr val="F4A700"/>
      </a:folHlink>
    </a:clrScheme>
    <a:fontScheme name="Landor Brand Architectur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rnd" cmpd="sng" algn="ctr">
          <a:solidFill>
            <a:srgbClr val="000099"/>
          </a:solidFill>
          <a:prstDash val="sysDot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3333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s-ES" sz="2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rnd" cmpd="sng" algn="ctr">
          <a:solidFill>
            <a:srgbClr val="000099"/>
          </a:solidFill>
          <a:prstDash val="sysDot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3333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s-ES" sz="2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andor Brand Architecture 1">
        <a:dk1>
          <a:srgbClr val="000000"/>
        </a:dk1>
        <a:lt1>
          <a:srgbClr val="FFFFFF"/>
        </a:lt1>
        <a:dk2>
          <a:srgbClr val="8B8D8E"/>
        </a:dk2>
        <a:lt2>
          <a:srgbClr val="8B8D8E"/>
        </a:lt2>
        <a:accent1>
          <a:srgbClr val="E00034"/>
        </a:accent1>
        <a:accent2>
          <a:srgbClr val="8B8D8E"/>
        </a:accent2>
        <a:accent3>
          <a:srgbClr val="FFFFFF"/>
        </a:accent3>
        <a:accent4>
          <a:srgbClr val="000000"/>
        </a:accent4>
        <a:accent5>
          <a:srgbClr val="EDAAAE"/>
        </a:accent5>
        <a:accent6>
          <a:srgbClr val="7D7F80"/>
        </a:accent6>
        <a:hlink>
          <a:srgbClr val="000000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Material Corporativo" ma:contentTypeID="0x0101007B4F0783C7398045A5C3A19E4F33783300017AFDDBEFB1514AB4732F3DFC3112E1" ma:contentTypeVersion="12" ma:contentTypeDescription="" ma:contentTypeScope="" ma:versionID="4926d8d859c2d2ea09ee3e0deae8f662">
  <xsd:schema xmlns:xsd="http://www.w3.org/2001/XMLSchema" xmlns:xs="http://www.w3.org/2001/XMLSchema" xmlns:p="http://schemas.microsoft.com/office/2006/metadata/properties" xmlns:ns2="5bd778ab-591c-4619-b7ec-3da15ed82507" targetNamespace="http://schemas.microsoft.com/office/2006/metadata/properties" ma:root="true" ma:fieldsID="6d4f650253d32f4c60601a5fa6106ee5" ns2:_="">
    <xsd:import namespace="5bd778ab-591c-4619-b7ec-3da15ed82507"/>
    <xsd:element name="properties">
      <xsd:complexType>
        <xsd:sequence>
          <xsd:element name="documentManagement">
            <xsd:complexType>
              <xsd:all>
                <xsd:element ref="ns2:TipoDeMaterial" minOccurs="0"/>
                <xsd:element ref="ns2:Comentario" minOccurs="0"/>
                <xsd:element ref="ns2:Nombre_x0020_Empresa" minOccurs="0"/>
                <xsd:element ref="ns2:isPublish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d778ab-591c-4619-b7ec-3da15ed82507" elementFormDefault="qualified">
    <xsd:import namespace="http://schemas.microsoft.com/office/2006/documentManagement/types"/>
    <xsd:import namespace="http://schemas.microsoft.com/office/infopath/2007/PartnerControls"/>
    <xsd:element name="TipoDeMaterial" ma:index="2" nillable="true" ma:displayName="Tipo de Material" ma:list="{56A55768-1937-46AE-9843-9CBB442998A4}" ma:internalName="TipoDeMaterial" ma:showField="Titulo_ES" ma:web="5bd778ab-591c-4619-b7ec-3da15ed82507">
      <xsd:simpleType>
        <xsd:restriction base="dms:Lookup"/>
      </xsd:simpleType>
    </xsd:element>
    <xsd:element name="Comentario" ma:index="3" nillable="true" ma:displayName="Comentario" ma:internalName="Comentario">
      <xsd:simpleType>
        <xsd:restriction base="dms:Note">
          <xsd:maxLength value="255"/>
        </xsd:restriction>
      </xsd:simpleType>
    </xsd:element>
    <xsd:element name="Nombre_x0020_Empresa" ma:index="4" nillable="true" ma:displayName="Nombre Empresa" ma:list="{cd018b17-1e7b-477d-8ce9-fc137ff3e93b}" ma:internalName="Nombre_x0020_Empresa" ma:showField="Titulo_ES" ma:web="5bd778ab-591c-4619-b7ec-3da15ed82507">
      <xsd:simpleType>
        <xsd:restriction base="dms:Lookup"/>
      </xsd:simpleType>
    </xsd:element>
    <xsd:element name="isPublished" ma:index="10" nillable="true" ma:displayName="isPublished" ma:default="0" ma:hidden="true" ma:internalName="isPublishe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Tipo de contenido" ma:readOnly="true"/>
        <xsd:element ref="dc:title" minOccurs="0" maxOccurs="1" ma:index="1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mbre_x0020_Empresa xmlns="5bd778ab-591c-4619-b7ec-3da15ed82507">7</Nombre_x0020_Empresa>
    <TipoDeMaterial xmlns="5bd778ab-591c-4619-b7ec-3da15ed82507">4</TipoDeMaterial>
    <Comentario xmlns="5bd778ab-591c-4619-b7ec-3da15ed82507">Inglés PPT</Comentario>
    <isPublished xmlns="5bd778ab-591c-4619-b7ec-3da15ed82507">false</isPublished>
  </documentManagement>
</p:properties>
</file>

<file path=customXml/itemProps1.xml><?xml version="1.0" encoding="utf-8"?>
<ds:datastoreItem xmlns:ds="http://schemas.openxmlformats.org/officeDocument/2006/customXml" ds:itemID="{02A645B3-2433-4251-940E-4109EFF0B5F2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5EB87122-705A-4BE1-ADE9-1C4428BAD7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d778ab-591c-4619-b7ec-3da15ed825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07C523E-611F-4F1B-8AE2-8862418E2D36}">
  <ds:schemaRefs>
    <ds:schemaRef ds:uri="http://schemas.microsoft.com/office/2006/metadata/properties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bd778ab-591c-4619-b7ec-3da15ed8250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plantilla_presentacion_gmv_eng</Template>
  <TotalTime>59362</TotalTime>
  <Words>230</Words>
  <Application>Microsoft Office PowerPoint</Application>
  <PresentationFormat>Presentación en pantalla (16:10)</PresentationFormat>
  <Paragraphs>154</Paragraphs>
  <Slides>30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8" baseType="lpstr">
      <vt:lpstr>Arial</vt:lpstr>
      <vt:lpstr>Avenir LT 55 Roman</vt:lpstr>
      <vt:lpstr>Myriad Landor</vt:lpstr>
      <vt:lpstr>Verdana</vt:lpstr>
      <vt:lpstr>Vivaldi</vt:lpstr>
      <vt:lpstr>Wingdings</vt:lpstr>
      <vt:lpstr>plantilla_presentacion_gmv_eng</vt:lpstr>
      <vt:lpstr>Gráfico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GMV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EUPF UE-UN Procurement Seminar</dc:title>
  <dc:creator>Jonas Porcar</dc:creator>
  <cp:lastModifiedBy>Sonia Morales Robles</cp:lastModifiedBy>
  <cp:revision>1055</cp:revision>
  <cp:lastPrinted>2014-03-13T14:53:22Z</cp:lastPrinted>
  <dcterms:created xsi:type="dcterms:W3CDTF">2006-03-07T16:16:04Z</dcterms:created>
  <dcterms:modified xsi:type="dcterms:W3CDTF">2018-05-02T07:52:57Z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Material Corporativo</vt:lpwstr>
  </property>
  <property fmtid="{D5CDD505-2E9C-101B-9397-08002B2CF9AE}" pid="3" name="Tipo de Material">
    <vt:lpwstr>Presentaciones</vt:lpwstr>
  </property>
</Properties>
</file>