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72" r:id="rId5"/>
    <p:sldId id="273" r:id="rId6"/>
    <p:sldId id="276" r:id="rId7"/>
    <p:sldId id="270" r:id="rId8"/>
    <p:sldId id="261" r:id="rId9"/>
    <p:sldId id="265" r:id="rId10"/>
    <p:sldId id="266" r:id="rId11"/>
    <p:sldId id="267" r:id="rId12"/>
    <p:sldId id="274" r:id="rId13"/>
    <p:sldId id="262" r:id="rId14"/>
    <p:sldId id="263" r:id="rId15"/>
    <p:sldId id="264" r:id="rId16"/>
    <p:sldId id="269" r:id="rId17"/>
    <p:sldId id="260" r:id="rId18"/>
    <p:sldId id="258" r:id="rId19"/>
    <p:sldId id="257" r:id="rId20"/>
    <p:sldId id="277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dorronsoro\Desktop\Copia%20de%20Eurostat_Table_tps00203FlagDesc_2b6b942b-f1f0-4093-b66c-aaccf03a5bf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dorronsoro\Desktop\Copia%20de%20Eurostat_Table_tps00203FlagDesc_2b6b942b-f1f0-4093-b66c-aaccf03a5bf2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dorronsoro\Documents\2017%202018%20dbs\01.%20deusto\03.%20proyectos\BBK%20Behatokia%20+\Grafico%20de%20la%20Semana\semana%2017\Copia%20de%20424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0"/>
          <c:tx>
            <c:strRef>
              <c:f>'[sts_inpr_m-2.xls]Data'!$A$18</c:f>
              <c:strCache>
                <c:ptCount val="1"/>
                <c:pt idx="0">
                  <c:v>Germany (until 1990 former territory of the FRG)</c:v>
                </c:pt>
              </c:strCache>
            </c:strRef>
          </c:tx>
          <c:marker>
            <c:symbol val="none"/>
          </c:marker>
          <c:val>
            <c:numRef>
              <c:f>'[sts_inpr_m-2.xls]Data'!$B$18:$DY$18</c:f>
              <c:numCache>
                <c:formatCode>0</c:formatCode>
                <c:ptCount val="128"/>
                <c:pt idx="0">
                  <c:v>100</c:v>
                </c:pt>
                <c:pt idx="1">
                  <c:v>100.76628352490422</c:v>
                </c:pt>
                <c:pt idx="2">
                  <c:v>101.34099616858236</c:v>
                </c:pt>
                <c:pt idx="3">
                  <c:v>100.47892720306513</c:v>
                </c:pt>
                <c:pt idx="4">
                  <c:v>102.39463601532567</c:v>
                </c:pt>
                <c:pt idx="5">
                  <c:v>102.58620689655172</c:v>
                </c:pt>
                <c:pt idx="6">
                  <c:v>103.16091954022988</c:v>
                </c:pt>
                <c:pt idx="7">
                  <c:v>103.44827586206895</c:v>
                </c:pt>
                <c:pt idx="8">
                  <c:v>104.40613026819922</c:v>
                </c:pt>
                <c:pt idx="9">
                  <c:v>104.59770114942528</c:v>
                </c:pt>
                <c:pt idx="10">
                  <c:v>104.31034482758621</c:v>
                </c:pt>
                <c:pt idx="11">
                  <c:v>105.17241379310344</c:v>
                </c:pt>
                <c:pt idx="12">
                  <c:v>106.03448275862068</c:v>
                </c:pt>
                <c:pt idx="13">
                  <c:v>105.74712643678161</c:v>
                </c:pt>
                <c:pt idx="14">
                  <c:v>105.45977011494251</c:v>
                </c:pt>
                <c:pt idx="15">
                  <c:v>106.1302681992337</c:v>
                </c:pt>
                <c:pt idx="16">
                  <c:v>103.73563218390804</c:v>
                </c:pt>
                <c:pt idx="17">
                  <c:v>104.78927203065133</c:v>
                </c:pt>
                <c:pt idx="18">
                  <c:v>103.16091954022988</c:v>
                </c:pt>
                <c:pt idx="19">
                  <c:v>104.88505747126436</c:v>
                </c:pt>
                <c:pt idx="20">
                  <c:v>102.87356321839081</c:v>
                </c:pt>
                <c:pt idx="21">
                  <c:v>100.67049808429118</c:v>
                </c:pt>
                <c:pt idx="22">
                  <c:v>96.264367816091948</c:v>
                </c:pt>
                <c:pt idx="23">
                  <c:v>92.720306513409952</c:v>
                </c:pt>
                <c:pt idx="24">
                  <c:v>86.302681992337142</c:v>
                </c:pt>
                <c:pt idx="25">
                  <c:v>83.524904214559385</c:v>
                </c:pt>
                <c:pt idx="26">
                  <c:v>83.524904214559385</c:v>
                </c:pt>
                <c:pt idx="27">
                  <c:v>81.034482758620683</c:v>
                </c:pt>
                <c:pt idx="28">
                  <c:v>84.578544061302679</c:v>
                </c:pt>
                <c:pt idx="29">
                  <c:v>85.919540229885058</c:v>
                </c:pt>
                <c:pt idx="30">
                  <c:v>85.057471264367805</c:v>
                </c:pt>
                <c:pt idx="31">
                  <c:v>86.206896551724128</c:v>
                </c:pt>
                <c:pt idx="32">
                  <c:v>89.655172413793096</c:v>
                </c:pt>
                <c:pt idx="33">
                  <c:v>87.835249042145591</c:v>
                </c:pt>
                <c:pt idx="34">
                  <c:v>88.409961685823745</c:v>
                </c:pt>
                <c:pt idx="35">
                  <c:v>88.793103448275858</c:v>
                </c:pt>
                <c:pt idx="36">
                  <c:v>90.038314176245208</c:v>
                </c:pt>
                <c:pt idx="37">
                  <c:v>89.080459770114942</c:v>
                </c:pt>
                <c:pt idx="38">
                  <c:v>91.187739463601531</c:v>
                </c:pt>
                <c:pt idx="39">
                  <c:v>93.103448275862064</c:v>
                </c:pt>
                <c:pt idx="40">
                  <c:v>95.977011494252878</c:v>
                </c:pt>
                <c:pt idx="41">
                  <c:v>95.019157088122611</c:v>
                </c:pt>
                <c:pt idx="42">
                  <c:v>95.019157088122611</c:v>
                </c:pt>
                <c:pt idx="43">
                  <c:v>96.264367816091948</c:v>
                </c:pt>
                <c:pt idx="44">
                  <c:v>97.509578544061299</c:v>
                </c:pt>
                <c:pt idx="45">
                  <c:v>99.52107279693486</c:v>
                </c:pt>
                <c:pt idx="46">
                  <c:v>99.042145593869733</c:v>
                </c:pt>
                <c:pt idx="47">
                  <c:v>100.86206896551724</c:v>
                </c:pt>
                <c:pt idx="48">
                  <c:v>100.19157088122603</c:v>
                </c:pt>
                <c:pt idx="49">
                  <c:v>101.24521072796935</c:v>
                </c:pt>
                <c:pt idx="50">
                  <c:v>101.62835249042143</c:v>
                </c:pt>
                <c:pt idx="51">
                  <c:v>101.81992337164749</c:v>
                </c:pt>
                <c:pt idx="52">
                  <c:v>102.77777777777777</c:v>
                </c:pt>
                <c:pt idx="53">
                  <c:v>101.24521072796935</c:v>
                </c:pt>
                <c:pt idx="54">
                  <c:v>104.40613026819922</c:v>
                </c:pt>
                <c:pt idx="55">
                  <c:v>103.63984674329501</c:v>
                </c:pt>
                <c:pt idx="56">
                  <c:v>101.91570881226053</c:v>
                </c:pt>
                <c:pt idx="57">
                  <c:v>103.16091954022988</c:v>
                </c:pt>
                <c:pt idx="58">
                  <c:v>102.4904214559387</c:v>
                </c:pt>
                <c:pt idx="59">
                  <c:v>101.34099616858236</c:v>
                </c:pt>
                <c:pt idx="60">
                  <c:v>101.72413793103448</c:v>
                </c:pt>
                <c:pt idx="61">
                  <c:v>102.29885057471265</c:v>
                </c:pt>
                <c:pt idx="62">
                  <c:v>102.96934865900383</c:v>
                </c:pt>
                <c:pt idx="63">
                  <c:v>101.43678160919541</c:v>
                </c:pt>
                <c:pt idx="64">
                  <c:v>103.16091954022988</c:v>
                </c:pt>
                <c:pt idx="65">
                  <c:v>102.10727969348659</c:v>
                </c:pt>
                <c:pt idx="66">
                  <c:v>102.87356321839081</c:v>
                </c:pt>
                <c:pt idx="67">
                  <c:v>103.06513409961684</c:v>
                </c:pt>
                <c:pt idx="68">
                  <c:v>101.81992337164749</c:v>
                </c:pt>
                <c:pt idx="69">
                  <c:v>100.38314176245208</c:v>
                </c:pt>
                <c:pt idx="70">
                  <c:v>99.712643678160902</c:v>
                </c:pt>
                <c:pt idx="71">
                  <c:v>100.19157088122603</c:v>
                </c:pt>
                <c:pt idx="72">
                  <c:v>99.329501915708803</c:v>
                </c:pt>
                <c:pt idx="73">
                  <c:v>100.09578544061301</c:v>
                </c:pt>
                <c:pt idx="74">
                  <c:v>101.81992337164749</c:v>
                </c:pt>
                <c:pt idx="75">
                  <c:v>101.81992337164749</c:v>
                </c:pt>
                <c:pt idx="76">
                  <c:v>100.86206896551724</c:v>
                </c:pt>
                <c:pt idx="77">
                  <c:v>102.68199233716476</c:v>
                </c:pt>
                <c:pt idx="78">
                  <c:v>101.14942528735631</c:v>
                </c:pt>
                <c:pt idx="79">
                  <c:v>103.16091954022988</c:v>
                </c:pt>
                <c:pt idx="80">
                  <c:v>102.77777777777777</c:v>
                </c:pt>
                <c:pt idx="81">
                  <c:v>102.01149425287355</c:v>
                </c:pt>
                <c:pt idx="82">
                  <c:v>103.83141762452108</c:v>
                </c:pt>
                <c:pt idx="83">
                  <c:v>104.02298850574712</c:v>
                </c:pt>
                <c:pt idx="84">
                  <c:v>103.35249042145594</c:v>
                </c:pt>
                <c:pt idx="85">
                  <c:v>103.2567049808429</c:v>
                </c:pt>
                <c:pt idx="86">
                  <c:v>103.63984674329501</c:v>
                </c:pt>
                <c:pt idx="87">
                  <c:v>103.2567049808429</c:v>
                </c:pt>
                <c:pt idx="88">
                  <c:v>102.68199233716476</c:v>
                </c:pt>
                <c:pt idx="89">
                  <c:v>102.77777777777777</c:v>
                </c:pt>
                <c:pt idx="90">
                  <c:v>104.50191570881225</c:v>
                </c:pt>
                <c:pt idx="91">
                  <c:v>100.76628352490422</c:v>
                </c:pt>
                <c:pt idx="92">
                  <c:v>103.2567049808429</c:v>
                </c:pt>
                <c:pt idx="93">
                  <c:v>103.63984674329501</c:v>
                </c:pt>
                <c:pt idx="94">
                  <c:v>103.544061302682</c:v>
                </c:pt>
                <c:pt idx="95">
                  <c:v>105.26819923371646</c:v>
                </c:pt>
                <c:pt idx="96">
                  <c:v>103.544061302682</c:v>
                </c:pt>
                <c:pt idx="97">
                  <c:v>103.92720306513409</c:v>
                </c:pt>
                <c:pt idx="98">
                  <c:v>104.11877394636015</c:v>
                </c:pt>
                <c:pt idx="99">
                  <c:v>104.40613026819922</c:v>
                </c:pt>
                <c:pt idx="100">
                  <c:v>104.59770114942528</c:v>
                </c:pt>
                <c:pt idx="101">
                  <c:v>104.6934865900383</c:v>
                </c:pt>
                <c:pt idx="102">
                  <c:v>105.74712643678161</c:v>
                </c:pt>
                <c:pt idx="103">
                  <c:v>103.73563218390804</c:v>
                </c:pt>
                <c:pt idx="104">
                  <c:v>103.92720306513409</c:v>
                </c:pt>
                <c:pt idx="105">
                  <c:v>104.11877394636015</c:v>
                </c:pt>
                <c:pt idx="106">
                  <c:v>103.63984674329501</c:v>
                </c:pt>
                <c:pt idx="107">
                  <c:v>104.31034482758621</c:v>
                </c:pt>
                <c:pt idx="108">
                  <c:v>106.1302681992337</c:v>
                </c:pt>
                <c:pt idx="109">
                  <c:v>105.26819923371646</c:v>
                </c:pt>
                <c:pt idx="110">
                  <c:v>104.78927203065133</c:v>
                </c:pt>
                <c:pt idx="111">
                  <c:v>105.26819923371646</c:v>
                </c:pt>
                <c:pt idx="112">
                  <c:v>104.21455938697318</c:v>
                </c:pt>
                <c:pt idx="113">
                  <c:v>105.65134099616857</c:v>
                </c:pt>
                <c:pt idx="114">
                  <c:v>103.83141762452108</c:v>
                </c:pt>
                <c:pt idx="115">
                  <c:v>106.32183908045975</c:v>
                </c:pt>
                <c:pt idx="116">
                  <c:v>105.65134099616857</c:v>
                </c:pt>
                <c:pt idx="117">
                  <c:v>105.74712643678161</c:v>
                </c:pt>
                <c:pt idx="118">
                  <c:v>106.4176245210728</c:v>
                </c:pt>
                <c:pt idx="119">
                  <c:v>104.31034482758621</c:v>
                </c:pt>
                <c:pt idx="120">
                  <c:v>106.03448275862068</c:v>
                </c:pt>
                <c:pt idx="121">
                  <c:v>106.60919540229885</c:v>
                </c:pt>
                <c:pt idx="122">
                  <c:v>106.70498084291187</c:v>
                </c:pt>
                <c:pt idx="123">
                  <c:v>107.5670498084291</c:v>
                </c:pt>
                <c:pt idx="124">
                  <c:v>109.09961685823755</c:v>
                </c:pt>
                <c:pt idx="125">
                  <c:v>108.04597701149426</c:v>
                </c:pt>
                <c:pt idx="126">
                  <c:v>107.95019157088122</c:v>
                </c:pt>
                <c:pt idx="127">
                  <c:v>111.20689655172413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D6-44E3-8D9C-71440E4FF1BF}"/>
            </c:ext>
          </c:extLst>
        </c:ser>
        <c:ser>
          <c:idx val="9"/>
          <c:order val="1"/>
          <c:tx>
            <c:strRef>
              <c:f>'[sts_inpr_m-2.xls]Data'!$A$20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'[sts_inpr_m-2.xls]Data'!$B$20:$DY$20</c:f>
              <c:numCache>
                <c:formatCode>0</c:formatCode>
                <c:ptCount val="128"/>
                <c:pt idx="0">
                  <c:v>100</c:v>
                </c:pt>
                <c:pt idx="1">
                  <c:v>99.921445404556181</c:v>
                </c:pt>
                <c:pt idx="2">
                  <c:v>101.49253731343283</c:v>
                </c:pt>
                <c:pt idx="3">
                  <c:v>98.978790259230166</c:v>
                </c:pt>
                <c:pt idx="4">
                  <c:v>101.885310290652</c:v>
                </c:pt>
                <c:pt idx="5">
                  <c:v>101.25687352710133</c:v>
                </c:pt>
                <c:pt idx="6">
                  <c:v>98.743126472898666</c:v>
                </c:pt>
                <c:pt idx="7">
                  <c:v>99.293008641005514</c:v>
                </c:pt>
                <c:pt idx="8">
                  <c:v>99.921445404556181</c:v>
                </c:pt>
                <c:pt idx="9">
                  <c:v>100.23566378633151</c:v>
                </c:pt>
                <c:pt idx="10">
                  <c:v>98.271798900235666</c:v>
                </c:pt>
                <c:pt idx="11">
                  <c:v>99.214454045561666</c:v>
                </c:pt>
                <c:pt idx="12">
                  <c:v>100.07855459544383</c:v>
                </c:pt>
                <c:pt idx="13">
                  <c:v>99.685781618224681</c:v>
                </c:pt>
                <c:pt idx="14">
                  <c:v>97.800471327572666</c:v>
                </c:pt>
                <c:pt idx="15">
                  <c:v>99.371563236449333</c:v>
                </c:pt>
                <c:pt idx="16">
                  <c:v>96.543597800471332</c:v>
                </c:pt>
                <c:pt idx="17">
                  <c:v>91.594658287509816</c:v>
                </c:pt>
                <c:pt idx="18">
                  <c:v>94.186959937156331</c:v>
                </c:pt>
                <c:pt idx="19">
                  <c:v>91.201885310290649</c:v>
                </c:pt>
                <c:pt idx="20">
                  <c:v>90.573448546739982</c:v>
                </c:pt>
                <c:pt idx="21">
                  <c:v>86.017282010997647</c:v>
                </c:pt>
                <c:pt idx="22">
                  <c:v>81.932443047918298</c:v>
                </c:pt>
                <c:pt idx="23">
                  <c:v>79.261586802827978</c:v>
                </c:pt>
                <c:pt idx="24">
                  <c:v>79.104477611940311</c:v>
                </c:pt>
                <c:pt idx="25">
                  <c:v>78.71170463472113</c:v>
                </c:pt>
                <c:pt idx="26">
                  <c:v>76.51217596229381</c:v>
                </c:pt>
                <c:pt idx="27">
                  <c:v>77.611940298507463</c:v>
                </c:pt>
                <c:pt idx="28">
                  <c:v>77.062058130400629</c:v>
                </c:pt>
                <c:pt idx="29">
                  <c:v>77.062058130400629</c:v>
                </c:pt>
                <c:pt idx="30">
                  <c:v>77.847604084838963</c:v>
                </c:pt>
                <c:pt idx="31">
                  <c:v>78.24037706205813</c:v>
                </c:pt>
                <c:pt idx="32">
                  <c:v>78.94736842105263</c:v>
                </c:pt>
                <c:pt idx="33">
                  <c:v>78.71170463472113</c:v>
                </c:pt>
                <c:pt idx="34">
                  <c:v>77.454831107619796</c:v>
                </c:pt>
                <c:pt idx="35">
                  <c:v>78.318931657501963</c:v>
                </c:pt>
                <c:pt idx="36">
                  <c:v>77.376276512175963</c:v>
                </c:pt>
                <c:pt idx="37">
                  <c:v>77.297721916732129</c:v>
                </c:pt>
                <c:pt idx="38">
                  <c:v>79.41869599371563</c:v>
                </c:pt>
                <c:pt idx="39">
                  <c:v>79.497250589159478</c:v>
                </c:pt>
                <c:pt idx="40">
                  <c:v>79.025923016496463</c:v>
                </c:pt>
                <c:pt idx="41">
                  <c:v>79.261586802827978</c:v>
                </c:pt>
                <c:pt idx="42">
                  <c:v>78.397486252945797</c:v>
                </c:pt>
                <c:pt idx="43">
                  <c:v>78.083267871170463</c:v>
                </c:pt>
                <c:pt idx="44">
                  <c:v>77.847604084838963</c:v>
                </c:pt>
                <c:pt idx="45">
                  <c:v>78.318931657501963</c:v>
                </c:pt>
                <c:pt idx="46">
                  <c:v>80.125687352710145</c:v>
                </c:pt>
                <c:pt idx="47">
                  <c:v>78.00471327572663</c:v>
                </c:pt>
                <c:pt idx="48">
                  <c:v>78.633150039277297</c:v>
                </c:pt>
                <c:pt idx="49">
                  <c:v>79.497250589159478</c:v>
                </c:pt>
                <c:pt idx="50">
                  <c:v>78.554595443833463</c:v>
                </c:pt>
                <c:pt idx="51">
                  <c:v>78.083267871170463</c:v>
                </c:pt>
                <c:pt idx="52">
                  <c:v>77.454831107619796</c:v>
                </c:pt>
                <c:pt idx="53">
                  <c:v>77.376276512175963</c:v>
                </c:pt>
                <c:pt idx="54">
                  <c:v>77.454831107619796</c:v>
                </c:pt>
                <c:pt idx="55">
                  <c:v>77.062058130400629</c:v>
                </c:pt>
                <c:pt idx="56">
                  <c:v>76.669285153181448</c:v>
                </c:pt>
                <c:pt idx="57">
                  <c:v>75.333857030636295</c:v>
                </c:pt>
                <c:pt idx="58">
                  <c:v>74.941084053417129</c:v>
                </c:pt>
                <c:pt idx="59">
                  <c:v>76.197957580518462</c:v>
                </c:pt>
                <c:pt idx="60">
                  <c:v>74.705420267085614</c:v>
                </c:pt>
                <c:pt idx="61">
                  <c:v>73.68421052631578</c:v>
                </c:pt>
                <c:pt idx="62">
                  <c:v>72.663000785545961</c:v>
                </c:pt>
                <c:pt idx="63">
                  <c:v>72.034564021995294</c:v>
                </c:pt>
                <c:pt idx="64">
                  <c:v>72.74155538098978</c:v>
                </c:pt>
                <c:pt idx="65">
                  <c:v>72.113118617439113</c:v>
                </c:pt>
                <c:pt idx="66">
                  <c:v>71.56323644933228</c:v>
                </c:pt>
                <c:pt idx="67">
                  <c:v>73.134328358208961</c:v>
                </c:pt>
                <c:pt idx="68">
                  <c:v>70.620581304006294</c:v>
                </c:pt>
                <c:pt idx="69">
                  <c:v>71.406127258444627</c:v>
                </c:pt>
                <c:pt idx="70">
                  <c:v>69.599371563236446</c:v>
                </c:pt>
                <c:pt idx="71">
                  <c:v>69.83503534956796</c:v>
                </c:pt>
                <c:pt idx="72">
                  <c:v>70.54202670856246</c:v>
                </c:pt>
                <c:pt idx="73">
                  <c:v>70.070699135899446</c:v>
                </c:pt>
                <c:pt idx="74">
                  <c:v>70.856245090337794</c:v>
                </c:pt>
                <c:pt idx="75">
                  <c:v>69.83503534956796</c:v>
                </c:pt>
                <c:pt idx="76">
                  <c:v>70.306362922230946</c:v>
                </c:pt>
                <c:pt idx="77">
                  <c:v>70.856245090337794</c:v>
                </c:pt>
                <c:pt idx="78">
                  <c:v>70.620581304006294</c:v>
                </c:pt>
                <c:pt idx="79">
                  <c:v>71.170463472113113</c:v>
                </c:pt>
                <c:pt idx="80">
                  <c:v>71.091908876669279</c:v>
                </c:pt>
                <c:pt idx="81">
                  <c:v>70.54202670856246</c:v>
                </c:pt>
                <c:pt idx="82">
                  <c:v>71.406127258444627</c:v>
                </c:pt>
                <c:pt idx="83">
                  <c:v>71.484681853888461</c:v>
                </c:pt>
                <c:pt idx="84">
                  <c:v>71.56323644933228</c:v>
                </c:pt>
                <c:pt idx="85">
                  <c:v>71.956009426551446</c:v>
                </c:pt>
                <c:pt idx="86">
                  <c:v>71.170463472113113</c:v>
                </c:pt>
                <c:pt idx="87">
                  <c:v>72.270227808326794</c:v>
                </c:pt>
                <c:pt idx="88">
                  <c:v>71.798900235663794</c:v>
                </c:pt>
                <c:pt idx="89">
                  <c:v>71.170463472113113</c:v>
                </c:pt>
                <c:pt idx="90">
                  <c:v>71.170463472113113</c:v>
                </c:pt>
                <c:pt idx="91">
                  <c:v>71.56323644933228</c:v>
                </c:pt>
                <c:pt idx="92">
                  <c:v>71.877454831107627</c:v>
                </c:pt>
                <c:pt idx="93">
                  <c:v>71.641791044776127</c:v>
                </c:pt>
                <c:pt idx="94">
                  <c:v>71.406127258444627</c:v>
                </c:pt>
                <c:pt idx="95">
                  <c:v>71.798900235663794</c:v>
                </c:pt>
                <c:pt idx="96">
                  <c:v>72.113118617439113</c:v>
                </c:pt>
                <c:pt idx="97">
                  <c:v>72.977219167321294</c:v>
                </c:pt>
                <c:pt idx="98">
                  <c:v>73.212882953652795</c:v>
                </c:pt>
                <c:pt idx="99">
                  <c:v>73.605655930871961</c:v>
                </c:pt>
                <c:pt idx="100">
                  <c:v>73.841319717203461</c:v>
                </c:pt>
                <c:pt idx="101">
                  <c:v>74.391201885310295</c:v>
                </c:pt>
                <c:pt idx="102">
                  <c:v>75.176747839748629</c:v>
                </c:pt>
                <c:pt idx="103">
                  <c:v>73.212882953652795</c:v>
                </c:pt>
                <c:pt idx="104">
                  <c:v>74.862529457973295</c:v>
                </c:pt>
                <c:pt idx="105">
                  <c:v>75.176747839748629</c:v>
                </c:pt>
                <c:pt idx="106">
                  <c:v>74.548311076197962</c:v>
                </c:pt>
                <c:pt idx="107">
                  <c:v>74.783974862529462</c:v>
                </c:pt>
                <c:pt idx="108">
                  <c:v>74.548311076197962</c:v>
                </c:pt>
                <c:pt idx="109">
                  <c:v>74.469756480754128</c:v>
                </c:pt>
                <c:pt idx="110">
                  <c:v>75.726630007855462</c:v>
                </c:pt>
                <c:pt idx="111">
                  <c:v>75.805184603299296</c:v>
                </c:pt>
                <c:pt idx="112">
                  <c:v>74.626865671641795</c:v>
                </c:pt>
                <c:pt idx="113">
                  <c:v>74.862529457973295</c:v>
                </c:pt>
                <c:pt idx="114">
                  <c:v>74.941084053417129</c:v>
                </c:pt>
                <c:pt idx="115">
                  <c:v>76.040848389630781</c:v>
                </c:pt>
                <c:pt idx="116">
                  <c:v>75.176747839748629</c:v>
                </c:pt>
                <c:pt idx="117">
                  <c:v>75.490966221523962</c:v>
                </c:pt>
                <c:pt idx="118">
                  <c:v>76.590730557737629</c:v>
                </c:pt>
                <c:pt idx="119">
                  <c:v>76.276512175962282</c:v>
                </c:pt>
                <c:pt idx="120">
                  <c:v>76.590730557737629</c:v>
                </c:pt>
                <c:pt idx="121">
                  <c:v>76.355066771406129</c:v>
                </c:pt>
                <c:pt idx="122">
                  <c:v>76.197957580518462</c:v>
                </c:pt>
                <c:pt idx="123">
                  <c:v>75.962293794186962</c:v>
                </c:pt>
                <c:pt idx="124">
                  <c:v>77.219167321288296</c:v>
                </c:pt>
                <c:pt idx="125">
                  <c:v>77.062058130400629</c:v>
                </c:pt>
                <c:pt idx="126">
                  <c:v>76.747839748625296</c:v>
                </c:pt>
                <c:pt idx="127">
                  <c:v>77.611940298507463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D6-44E3-8D9C-71440E4FF1BF}"/>
            </c:ext>
          </c:extLst>
        </c:ser>
        <c:ser>
          <c:idx val="10"/>
          <c:order val="2"/>
          <c:tx>
            <c:strRef>
              <c:f>'[sts_inpr_m-2.xls]Data'!$A$21</c:f>
              <c:strCache>
                <c:ptCount val="1"/>
                <c:pt idx="0">
                  <c:v>European Union (28 countries)</c:v>
                </c:pt>
              </c:strCache>
            </c:strRef>
          </c:tx>
          <c:marker>
            <c:symbol val="none"/>
          </c:marker>
          <c:val>
            <c:numRef>
              <c:f>'[sts_inpr_m-2.xls]Data'!$B$21:$DY$21</c:f>
              <c:numCache>
                <c:formatCode>0</c:formatCode>
                <c:ptCount val="128"/>
                <c:pt idx="0">
                  <c:v>100</c:v>
                </c:pt>
                <c:pt idx="1">
                  <c:v>100.45787545787546</c:v>
                </c:pt>
                <c:pt idx="2">
                  <c:v>101.007326007326</c:v>
                </c:pt>
                <c:pt idx="3">
                  <c:v>99.908424908424891</c:v>
                </c:pt>
                <c:pt idx="4">
                  <c:v>101.55677655677655</c:v>
                </c:pt>
                <c:pt idx="5">
                  <c:v>101.55677655677655</c:v>
                </c:pt>
                <c:pt idx="6">
                  <c:v>101.55677655677655</c:v>
                </c:pt>
                <c:pt idx="7">
                  <c:v>102.19780219780219</c:v>
                </c:pt>
                <c:pt idx="8">
                  <c:v>101.73992673992673</c:v>
                </c:pt>
                <c:pt idx="9">
                  <c:v>102.56410256410255</c:v>
                </c:pt>
                <c:pt idx="10">
                  <c:v>102.19780219780219</c:v>
                </c:pt>
                <c:pt idx="11">
                  <c:v>102.47252747252749</c:v>
                </c:pt>
                <c:pt idx="12">
                  <c:v>103.47985347985346</c:v>
                </c:pt>
                <c:pt idx="13">
                  <c:v>103.38827838827839</c:v>
                </c:pt>
                <c:pt idx="14">
                  <c:v>102.56410256410255</c:v>
                </c:pt>
                <c:pt idx="15">
                  <c:v>103.93772893772895</c:v>
                </c:pt>
                <c:pt idx="16">
                  <c:v>101.28205128205127</c:v>
                </c:pt>
                <c:pt idx="17">
                  <c:v>101.19047619047619</c:v>
                </c:pt>
                <c:pt idx="18">
                  <c:v>100.45787545787546</c:v>
                </c:pt>
                <c:pt idx="19">
                  <c:v>99.908424908424891</c:v>
                </c:pt>
                <c:pt idx="20">
                  <c:v>99.08424908424908</c:v>
                </c:pt>
                <c:pt idx="21">
                  <c:v>96.88644688644689</c:v>
                </c:pt>
                <c:pt idx="22">
                  <c:v>93.040293040293037</c:v>
                </c:pt>
                <c:pt idx="23">
                  <c:v>90.018315018315008</c:v>
                </c:pt>
                <c:pt idx="24">
                  <c:v>86.721611721611723</c:v>
                </c:pt>
                <c:pt idx="25">
                  <c:v>85.256410256410248</c:v>
                </c:pt>
                <c:pt idx="26">
                  <c:v>84.432234432234438</c:v>
                </c:pt>
                <c:pt idx="27">
                  <c:v>83.699633699633708</c:v>
                </c:pt>
                <c:pt idx="28">
                  <c:v>84.798534798534789</c:v>
                </c:pt>
                <c:pt idx="29">
                  <c:v>85.439560439560438</c:v>
                </c:pt>
                <c:pt idx="30">
                  <c:v>85.622710622710613</c:v>
                </c:pt>
                <c:pt idx="31">
                  <c:v>85.439560439560438</c:v>
                </c:pt>
                <c:pt idx="32">
                  <c:v>87.087912087912073</c:v>
                </c:pt>
                <c:pt idx="33">
                  <c:v>86.904761904761912</c:v>
                </c:pt>
                <c:pt idx="34">
                  <c:v>87.179487179487182</c:v>
                </c:pt>
                <c:pt idx="35">
                  <c:v>87.179487179487182</c:v>
                </c:pt>
                <c:pt idx="36">
                  <c:v>88.553113553113548</c:v>
                </c:pt>
                <c:pt idx="37">
                  <c:v>88.278388278388292</c:v>
                </c:pt>
                <c:pt idx="38">
                  <c:v>89.926739926739927</c:v>
                </c:pt>
                <c:pt idx="39">
                  <c:v>90.293040293040278</c:v>
                </c:pt>
                <c:pt idx="40">
                  <c:v>91.849816849816847</c:v>
                </c:pt>
                <c:pt idx="41">
                  <c:v>91.941391941391942</c:v>
                </c:pt>
                <c:pt idx="42">
                  <c:v>91.758241758241752</c:v>
                </c:pt>
                <c:pt idx="43">
                  <c:v>91.849816849816847</c:v>
                </c:pt>
                <c:pt idx="44">
                  <c:v>92.765567765567752</c:v>
                </c:pt>
                <c:pt idx="45">
                  <c:v>93.498168498168482</c:v>
                </c:pt>
                <c:pt idx="46">
                  <c:v>94.047619047619051</c:v>
                </c:pt>
                <c:pt idx="47">
                  <c:v>94.322344322344321</c:v>
                </c:pt>
                <c:pt idx="48">
                  <c:v>94.505494505494497</c:v>
                </c:pt>
                <c:pt idx="49">
                  <c:v>95.054945054945051</c:v>
                </c:pt>
                <c:pt idx="50">
                  <c:v>94.871794871794862</c:v>
                </c:pt>
                <c:pt idx="51">
                  <c:v>94.597069597069591</c:v>
                </c:pt>
                <c:pt idx="52">
                  <c:v>95.238095238095227</c:v>
                </c:pt>
                <c:pt idx="53">
                  <c:v>93.956043956043942</c:v>
                </c:pt>
                <c:pt idx="54">
                  <c:v>94.871794871794862</c:v>
                </c:pt>
                <c:pt idx="55">
                  <c:v>95.054945054945051</c:v>
                </c:pt>
                <c:pt idx="56">
                  <c:v>94.230769230769226</c:v>
                </c:pt>
                <c:pt idx="57">
                  <c:v>94.139194139194132</c:v>
                </c:pt>
                <c:pt idx="58">
                  <c:v>94.139194139194132</c:v>
                </c:pt>
                <c:pt idx="59">
                  <c:v>93.681318681318686</c:v>
                </c:pt>
                <c:pt idx="60">
                  <c:v>93.406593406593402</c:v>
                </c:pt>
                <c:pt idx="61">
                  <c:v>93.315018315018321</c:v>
                </c:pt>
                <c:pt idx="62">
                  <c:v>93.315018315018321</c:v>
                </c:pt>
                <c:pt idx="63">
                  <c:v>92.673992673992672</c:v>
                </c:pt>
                <c:pt idx="64">
                  <c:v>93.498168498168482</c:v>
                </c:pt>
                <c:pt idx="65">
                  <c:v>92.673992673992672</c:v>
                </c:pt>
                <c:pt idx="66">
                  <c:v>93.223443223443212</c:v>
                </c:pt>
                <c:pt idx="67">
                  <c:v>93.864468864468861</c:v>
                </c:pt>
                <c:pt idx="68">
                  <c:v>92.032967032967022</c:v>
                </c:pt>
                <c:pt idx="69">
                  <c:v>91.391941391941387</c:v>
                </c:pt>
                <c:pt idx="70">
                  <c:v>90.842490842490847</c:v>
                </c:pt>
                <c:pt idx="71">
                  <c:v>91.300366300366292</c:v>
                </c:pt>
                <c:pt idx="72">
                  <c:v>91.025641025641022</c:v>
                </c:pt>
                <c:pt idx="73">
                  <c:v>91.025641025641022</c:v>
                </c:pt>
                <c:pt idx="74">
                  <c:v>91.849816849816847</c:v>
                </c:pt>
                <c:pt idx="75">
                  <c:v>91.941391941391942</c:v>
                </c:pt>
                <c:pt idx="76">
                  <c:v>91.849816849816847</c:v>
                </c:pt>
                <c:pt idx="77">
                  <c:v>92.307692307692307</c:v>
                </c:pt>
                <c:pt idx="78">
                  <c:v>91.941391941391942</c:v>
                </c:pt>
                <c:pt idx="79">
                  <c:v>92.399267399267401</c:v>
                </c:pt>
                <c:pt idx="80">
                  <c:v>92.582417582417577</c:v>
                </c:pt>
                <c:pt idx="81">
                  <c:v>92.216117216117226</c:v>
                </c:pt>
                <c:pt idx="82">
                  <c:v>93.315018315018321</c:v>
                </c:pt>
                <c:pt idx="83">
                  <c:v>93.040293040293037</c:v>
                </c:pt>
                <c:pt idx="84">
                  <c:v>92.948717948717956</c:v>
                </c:pt>
                <c:pt idx="85">
                  <c:v>93.223443223443212</c:v>
                </c:pt>
                <c:pt idx="86">
                  <c:v>92.765567765567752</c:v>
                </c:pt>
                <c:pt idx="87">
                  <c:v>93.681318681318686</c:v>
                </c:pt>
                <c:pt idx="88">
                  <c:v>92.948717948717956</c:v>
                </c:pt>
                <c:pt idx="89">
                  <c:v>92.857142857142861</c:v>
                </c:pt>
                <c:pt idx="90">
                  <c:v>93.498168498168482</c:v>
                </c:pt>
                <c:pt idx="91">
                  <c:v>92.216117216117226</c:v>
                </c:pt>
                <c:pt idx="92">
                  <c:v>93.315018315018321</c:v>
                </c:pt>
                <c:pt idx="93">
                  <c:v>93.223443223443212</c:v>
                </c:pt>
                <c:pt idx="94">
                  <c:v>93.223443223443212</c:v>
                </c:pt>
                <c:pt idx="95">
                  <c:v>94.230769230769226</c:v>
                </c:pt>
                <c:pt idx="96">
                  <c:v>93.864468864468861</c:v>
                </c:pt>
                <c:pt idx="97">
                  <c:v>94.963369963369956</c:v>
                </c:pt>
                <c:pt idx="98">
                  <c:v>95.42124542124543</c:v>
                </c:pt>
                <c:pt idx="99">
                  <c:v>94.963369963369956</c:v>
                </c:pt>
                <c:pt idx="100">
                  <c:v>95.054945054945051</c:v>
                </c:pt>
                <c:pt idx="101">
                  <c:v>95.512820512820511</c:v>
                </c:pt>
                <c:pt idx="102">
                  <c:v>95.695970695970686</c:v>
                </c:pt>
                <c:pt idx="103">
                  <c:v>95.054945054945051</c:v>
                </c:pt>
                <c:pt idx="104">
                  <c:v>95.604395604395606</c:v>
                </c:pt>
                <c:pt idx="105">
                  <c:v>96.062271062271066</c:v>
                </c:pt>
                <c:pt idx="106">
                  <c:v>95.42124542124543</c:v>
                </c:pt>
                <c:pt idx="107">
                  <c:v>95.146520146520146</c:v>
                </c:pt>
                <c:pt idx="108">
                  <c:v>96.978021978021971</c:v>
                </c:pt>
                <c:pt idx="109">
                  <c:v>95.970695970695957</c:v>
                </c:pt>
                <c:pt idx="110">
                  <c:v>95.695970695970686</c:v>
                </c:pt>
                <c:pt idx="111">
                  <c:v>97.161172161172146</c:v>
                </c:pt>
                <c:pt idx="112">
                  <c:v>95.879120879120876</c:v>
                </c:pt>
                <c:pt idx="113">
                  <c:v>96.428571428571416</c:v>
                </c:pt>
                <c:pt idx="114">
                  <c:v>95.787545787545781</c:v>
                </c:pt>
                <c:pt idx="115">
                  <c:v>97.069597069597066</c:v>
                </c:pt>
                <c:pt idx="116">
                  <c:v>96.794871794871796</c:v>
                </c:pt>
                <c:pt idx="117">
                  <c:v>96.794871794871796</c:v>
                </c:pt>
                <c:pt idx="118">
                  <c:v>98.443223443223431</c:v>
                </c:pt>
                <c:pt idx="119">
                  <c:v>97.893772893772905</c:v>
                </c:pt>
                <c:pt idx="120">
                  <c:v>98.076923076923066</c:v>
                </c:pt>
                <c:pt idx="121">
                  <c:v>97.985347985347985</c:v>
                </c:pt>
                <c:pt idx="122">
                  <c:v>98.35164835164835</c:v>
                </c:pt>
                <c:pt idx="123">
                  <c:v>98.443223443223431</c:v>
                </c:pt>
                <c:pt idx="124">
                  <c:v>99.81684981684981</c:v>
                </c:pt>
                <c:pt idx="125">
                  <c:v>99.358974358974365</c:v>
                </c:pt>
                <c:pt idx="126">
                  <c:v>99.08424908424908</c:v>
                </c:pt>
                <c:pt idx="127">
                  <c:v>100.73260073260073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D6-44E3-8D9C-71440E4FF1BF}"/>
            </c:ext>
          </c:extLst>
        </c:ser>
        <c:ser>
          <c:idx val="11"/>
          <c:order val="3"/>
          <c:tx>
            <c:strRef>
              <c:f>'[sts_inpr_m-2.xls]Data'!$A$22</c:f>
              <c:strCache>
                <c:ptCount val="1"/>
                <c:pt idx="0">
                  <c:v>France</c:v>
                </c:pt>
              </c:strCache>
            </c:strRef>
          </c:tx>
          <c:spPr>
            <a:ln>
              <a:solidFill>
                <a:srgbClr val="FF3399"/>
              </a:solidFill>
            </a:ln>
          </c:spPr>
          <c:marker>
            <c:symbol val="none"/>
          </c:marker>
          <c:val>
            <c:numRef>
              <c:f>'[sts_inpr_m-2.xls]Data'!$B$22:$DY$22</c:f>
              <c:numCache>
                <c:formatCode>0</c:formatCode>
                <c:ptCount val="128"/>
                <c:pt idx="0">
                  <c:v>100</c:v>
                </c:pt>
                <c:pt idx="1">
                  <c:v>100.79646017699116</c:v>
                </c:pt>
                <c:pt idx="2">
                  <c:v>101.76991150442478</c:v>
                </c:pt>
                <c:pt idx="3">
                  <c:v>100.17699115044248</c:v>
                </c:pt>
                <c:pt idx="4">
                  <c:v>102.4778761061947</c:v>
                </c:pt>
                <c:pt idx="5">
                  <c:v>102.03539823008849</c:v>
                </c:pt>
                <c:pt idx="6">
                  <c:v>102.21238938053096</c:v>
                </c:pt>
                <c:pt idx="7">
                  <c:v>103.18584070796459</c:v>
                </c:pt>
                <c:pt idx="8">
                  <c:v>100.35398230088497</c:v>
                </c:pt>
                <c:pt idx="9">
                  <c:v>102.56637168141593</c:v>
                </c:pt>
                <c:pt idx="10">
                  <c:v>101.1504424778761</c:v>
                </c:pt>
                <c:pt idx="11">
                  <c:v>101.06194690265487</c:v>
                </c:pt>
                <c:pt idx="12">
                  <c:v>101.41592920353982</c:v>
                </c:pt>
                <c:pt idx="13">
                  <c:v>102.56637168141593</c:v>
                </c:pt>
                <c:pt idx="14">
                  <c:v>101.50442477876108</c:v>
                </c:pt>
                <c:pt idx="15">
                  <c:v>103.45132743362832</c:v>
                </c:pt>
                <c:pt idx="16">
                  <c:v>98.672566371681413</c:v>
                </c:pt>
                <c:pt idx="17">
                  <c:v>98.584070796460182</c:v>
                </c:pt>
                <c:pt idx="18">
                  <c:v>99.203539823008839</c:v>
                </c:pt>
                <c:pt idx="19">
                  <c:v>97.610619469026545</c:v>
                </c:pt>
                <c:pt idx="20">
                  <c:v>97.43362831858407</c:v>
                </c:pt>
                <c:pt idx="21">
                  <c:v>95.486725663716825</c:v>
                </c:pt>
                <c:pt idx="22">
                  <c:v>90.619469026548686</c:v>
                </c:pt>
                <c:pt idx="23">
                  <c:v>89.203539823008853</c:v>
                </c:pt>
                <c:pt idx="24">
                  <c:v>85.663716814159287</c:v>
                </c:pt>
                <c:pt idx="25">
                  <c:v>84.601769911504419</c:v>
                </c:pt>
                <c:pt idx="26">
                  <c:v>83.362831858407077</c:v>
                </c:pt>
                <c:pt idx="27">
                  <c:v>83.185840707964601</c:v>
                </c:pt>
                <c:pt idx="28">
                  <c:v>84.159292035398224</c:v>
                </c:pt>
                <c:pt idx="29">
                  <c:v>85.221238938053091</c:v>
                </c:pt>
                <c:pt idx="30">
                  <c:v>84.601769911504419</c:v>
                </c:pt>
                <c:pt idx="31">
                  <c:v>85.398230088495581</c:v>
                </c:pt>
                <c:pt idx="32">
                  <c:v>86.371681415929203</c:v>
                </c:pt>
                <c:pt idx="33">
                  <c:v>85.575221238938056</c:v>
                </c:pt>
                <c:pt idx="34">
                  <c:v>86.548672566371678</c:v>
                </c:pt>
                <c:pt idx="35">
                  <c:v>86.017699115044252</c:v>
                </c:pt>
                <c:pt idx="36">
                  <c:v>86.814159292035399</c:v>
                </c:pt>
                <c:pt idx="37">
                  <c:v>86.371681415929203</c:v>
                </c:pt>
                <c:pt idx="38">
                  <c:v>88.141592920353972</c:v>
                </c:pt>
                <c:pt idx="39">
                  <c:v>87.964601769911511</c:v>
                </c:pt>
                <c:pt idx="40">
                  <c:v>88.672566371681413</c:v>
                </c:pt>
                <c:pt idx="41">
                  <c:v>88.407079646017706</c:v>
                </c:pt>
                <c:pt idx="42">
                  <c:v>89.115044247787608</c:v>
                </c:pt>
                <c:pt idx="43">
                  <c:v>87.610619469026545</c:v>
                </c:pt>
                <c:pt idx="44">
                  <c:v>89.115044247787608</c:v>
                </c:pt>
                <c:pt idx="45">
                  <c:v>88.849557522123902</c:v>
                </c:pt>
                <c:pt idx="46">
                  <c:v>89.911504424778755</c:v>
                </c:pt>
                <c:pt idx="47">
                  <c:v>91.061946902654881</c:v>
                </c:pt>
                <c:pt idx="48">
                  <c:v>92.123893805309734</c:v>
                </c:pt>
                <c:pt idx="49">
                  <c:v>92.212389380530979</c:v>
                </c:pt>
                <c:pt idx="50">
                  <c:v>91.327433628318587</c:v>
                </c:pt>
                <c:pt idx="51">
                  <c:v>89.82300884955751</c:v>
                </c:pt>
                <c:pt idx="52">
                  <c:v>92.83185840707965</c:v>
                </c:pt>
                <c:pt idx="53">
                  <c:v>90.088495575221245</c:v>
                </c:pt>
                <c:pt idx="54">
                  <c:v>91.150442477876098</c:v>
                </c:pt>
                <c:pt idx="55">
                  <c:v>90.17699115044249</c:v>
                </c:pt>
                <c:pt idx="56">
                  <c:v>89.911504424778755</c:v>
                </c:pt>
                <c:pt idx="57">
                  <c:v>90</c:v>
                </c:pt>
                <c:pt idx="58">
                  <c:v>91.592920353982294</c:v>
                </c:pt>
                <c:pt idx="59">
                  <c:v>90.442477876106196</c:v>
                </c:pt>
                <c:pt idx="60">
                  <c:v>89.734513274336294</c:v>
                </c:pt>
                <c:pt idx="61">
                  <c:v>89.646017699115049</c:v>
                </c:pt>
                <c:pt idx="62">
                  <c:v>89.557522123893804</c:v>
                </c:pt>
                <c:pt idx="63">
                  <c:v>89.82300884955751</c:v>
                </c:pt>
                <c:pt idx="64">
                  <c:v>88.584070796460168</c:v>
                </c:pt>
                <c:pt idx="65">
                  <c:v>88.407079646017706</c:v>
                </c:pt>
                <c:pt idx="66">
                  <c:v>89.026548672566364</c:v>
                </c:pt>
                <c:pt idx="67">
                  <c:v>90.265486725663706</c:v>
                </c:pt>
                <c:pt idx="68">
                  <c:v>88.495575221238937</c:v>
                </c:pt>
                <c:pt idx="69">
                  <c:v>87.610619469026545</c:v>
                </c:pt>
                <c:pt idx="70">
                  <c:v>87.610619469026545</c:v>
                </c:pt>
                <c:pt idx="71">
                  <c:v>88.141592920353972</c:v>
                </c:pt>
                <c:pt idx="72">
                  <c:v>87.787610619469021</c:v>
                </c:pt>
                <c:pt idx="73">
                  <c:v>88.230088495575217</c:v>
                </c:pt>
                <c:pt idx="74">
                  <c:v>87.964601769911511</c:v>
                </c:pt>
                <c:pt idx="75">
                  <c:v>89.82300884955751</c:v>
                </c:pt>
                <c:pt idx="76">
                  <c:v>89.557522123893804</c:v>
                </c:pt>
                <c:pt idx="77">
                  <c:v>88.318584070796462</c:v>
                </c:pt>
                <c:pt idx="78">
                  <c:v>88.584070796460168</c:v>
                </c:pt>
                <c:pt idx="79">
                  <c:v>87.43362831858407</c:v>
                </c:pt>
                <c:pt idx="80">
                  <c:v>87.964601769911511</c:v>
                </c:pt>
                <c:pt idx="81">
                  <c:v>87.964601769911511</c:v>
                </c:pt>
                <c:pt idx="82">
                  <c:v>88.938053097345133</c:v>
                </c:pt>
                <c:pt idx="83">
                  <c:v>88.230088495575217</c:v>
                </c:pt>
                <c:pt idx="84">
                  <c:v>87.256637168141594</c:v>
                </c:pt>
                <c:pt idx="85">
                  <c:v>88.053097345132741</c:v>
                </c:pt>
                <c:pt idx="86">
                  <c:v>87.43362831858407</c:v>
                </c:pt>
                <c:pt idx="87">
                  <c:v>87.964601769911511</c:v>
                </c:pt>
                <c:pt idx="88">
                  <c:v>86.194690265486727</c:v>
                </c:pt>
                <c:pt idx="89">
                  <c:v>87.610619469026545</c:v>
                </c:pt>
                <c:pt idx="90">
                  <c:v>88.761061946902657</c:v>
                </c:pt>
                <c:pt idx="91">
                  <c:v>86.991150442477874</c:v>
                </c:pt>
                <c:pt idx="92">
                  <c:v>88.495575221238937</c:v>
                </c:pt>
                <c:pt idx="93">
                  <c:v>87.16814159292035</c:v>
                </c:pt>
                <c:pt idx="94">
                  <c:v>86.371681415929203</c:v>
                </c:pt>
                <c:pt idx="95">
                  <c:v>89.292035398230098</c:v>
                </c:pt>
                <c:pt idx="96">
                  <c:v>88.318584070796462</c:v>
                </c:pt>
                <c:pt idx="97">
                  <c:v>88.672566371681413</c:v>
                </c:pt>
                <c:pt idx="98">
                  <c:v>89.026548672566364</c:v>
                </c:pt>
                <c:pt idx="99">
                  <c:v>88.407079646017706</c:v>
                </c:pt>
                <c:pt idx="100">
                  <c:v>88.761061946902657</c:v>
                </c:pt>
                <c:pt idx="101">
                  <c:v>89.646017699115049</c:v>
                </c:pt>
                <c:pt idx="102">
                  <c:v>88.230088495575217</c:v>
                </c:pt>
                <c:pt idx="103">
                  <c:v>90.17699115044249</c:v>
                </c:pt>
                <c:pt idx="104">
                  <c:v>90.17699115044249</c:v>
                </c:pt>
                <c:pt idx="105">
                  <c:v>90.973451327433636</c:v>
                </c:pt>
                <c:pt idx="106">
                  <c:v>89.469026548672559</c:v>
                </c:pt>
                <c:pt idx="107">
                  <c:v>89.380530973451329</c:v>
                </c:pt>
                <c:pt idx="108">
                  <c:v>90.17699115044249</c:v>
                </c:pt>
                <c:pt idx="109">
                  <c:v>89.292035398230098</c:v>
                </c:pt>
                <c:pt idx="110">
                  <c:v>88.672566371681413</c:v>
                </c:pt>
                <c:pt idx="111">
                  <c:v>90.265486725663706</c:v>
                </c:pt>
                <c:pt idx="112">
                  <c:v>89.203539823008853</c:v>
                </c:pt>
                <c:pt idx="113">
                  <c:v>88.761061946902657</c:v>
                </c:pt>
                <c:pt idx="114">
                  <c:v>88.141592920353972</c:v>
                </c:pt>
                <c:pt idx="115">
                  <c:v>90.265486725663706</c:v>
                </c:pt>
                <c:pt idx="116">
                  <c:v>88.938053097345133</c:v>
                </c:pt>
                <c:pt idx="117">
                  <c:v>89.115044247787608</c:v>
                </c:pt>
                <c:pt idx="118">
                  <c:v>91.327433628318587</c:v>
                </c:pt>
                <c:pt idx="119">
                  <c:v>90.088495575221245</c:v>
                </c:pt>
                <c:pt idx="120">
                  <c:v>90.265486725663706</c:v>
                </c:pt>
                <c:pt idx="121">
                  <c:v>88.761061946902657</c:v>
                </c:pt>
                <c:pt idx="122">
                  <c:v>90.796460176991147</c:v>
                </c:pt>
                <c:pt idx="123">
                  <c:v>90.265486725663706</c:v>
                </c:pt>
                <c:pt idx="124">
                  <c:v>91.858407079646014</c:v>
                </c:pt>
                <c:pt idx="125">
                  <c:v>90.707964601769902</c:v>
                </c:pt>
                <c:pt idx="126">
                  <c:v>91.592920353982294</c:v>
                </c:pt>
                <c:pt idx="127">
                  <c:v>91.238938053097343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D6-44E3-8D9C-71440E4FF1BF}"/>
            </c:ext>
          </c:extLst>
        </c:ser>
        <c:ser>
          <c:idx val="13"/>
          <c:order val="4"/>
          <c:tx>
            <c:strRef>
              <c:f>'[sts_inpr_m-2.xls]Data'!$A$24</c:f>
              <c:strCache>
                <c:ptCount val="1"/>
                <c:pt idx="0">
                  <c:v>United Kingdom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'[sts_inpr_m-2.xls]Data'!$B$24:$DY$24</c:f>
              <c:numCache>
                <c:formatCode>0</c:formatCode>
                <c:ptCount val="128"/>
                <c:pt idx="0">
                  <c:v>100</c:v>
                </c:pt>
                <c:pt idx="1">
                  <c:v>99.361313868613138</c:v>
                </c:pt>
                <c:pt idx="2">
                  <c:v>99.361313868613138</c:v>
                </c:pt>
                <c:pt idx="3">
                  <c:v>98.9051094890511</c:v>
                </c:pt>
                <c:pt idx="4">
                  <c:v>100.54744525547446</c:v>
                </c:pt>
                <c:pt idx="5">
                  <c:v>99.361313868613138</c:v>
                </c:pt>
                <c:pt idx="6">
                  <c:v>98.996350364963504</c:v>
                </c:pt>
                <c:pt idx="7">
                  <c:v>99.635036496350367</c:v>
                </c:pt>
                <c:pt idx="8">
                  <c:v>98.72262773722629</c:v>
                </c:pt>
                <c:pt idx="9">
                  <c:v>99.543795620437962</c:v>
                </c:pt>
                <c:pt idx="10">
                  <c:v>99.81751824817519</c:v>
                </c:pt>
                <c:pt idx="11">
                  <c:v>99.635036496350367</c:v>
                </c:pt>
                <c:pt idx="12">
                  <c:v>99.81751824817519</c:v>
                </c:pt>
                <c:pt idx="13">
                  <c:v>99.908759124087595</c:v>
                </c:pt>
                <c:pt idx="14">
                  <c:v>98.175182481751818</c:v>
                </c:pt>
                <c:pt idx="15">
                  <c:v>99.361313868613138</c:v>
                </c:pt>
                <c:pt idx="16">
                  <c:v>98.448905109489061</c:v>
                </c:pt>
                <c:pt idx="17">
                  <c:v>97.627737226277375</c:v>
                </c:pt>
                <c:pt idx="18">
                  <c:v>97.080291970802932</c:v>
                </c:pt>
                <c:pt idx="19">
                  <c:v>97.992700729927023</c:v>
                </c:pt>
                <c:pt idx="20">
                  <c:v>96.989051094890513</c:v>
                </c:pt>
                <c:pt idx="21">
                  <c:v>95.43795620437956</c:v>
                </c:pt>
                <c:pt idx="22">
                  <c:v>92.244525547445249</c:v>
                </c:pt>
                <c:pt idx="23">
                  <c:v>91.149635036496363</c:v>
                </c:pt>
                <c:pt idx="24">
                  <c:v>88.777372262773724</c:v>
                </c:pt>
                <c:pt idx="25">
                  <c:v>88.594890510948915</c:v>
                </c:pt>
                <c:pt idx="26">
                  <c:v>88.229927007299281</c:v>
                </c:pt>
                <c:pt idx="27">
                  <c:v>89.689781021897801</c:v>
                </c:pt>
                <c:pt idx="28">
                  <c:v>88.138686131386862</c:v>
                </c:pt>
                <c:pt idx="29">
                  <c:v>88.503649635036496</c:v>
                </c:pt>
                <c:pt idx="30">
                  <c:v>88.959854014598548</c:v>
                </c:pt>
                <c:pt idx="31">
                  <c:v>86.861313868613138</c:v>
                </c:pt>
                <c:pt idx="32">
                  <c:v>87.68248175182481</c:v>
                </c:pt>
                <c:pt idx="33">
                  <c:v>88.229927007299281</c:v>
                </c:pt>
                <c:pt idx="34">
                  <c:v>88.868613138686143</c:v>
                </c:pt>
                <c:pt idx="35">
                  <c:v>88.686131386861319</c:v>
                </c:pt>
                <c:pt idx="36">
                  <c:v>89.051094890510953</c:v>
                </c:pt>
                <c:pt idx="37">
                  <c:v>89.872262773722639</c:v>
                </c:pt>
                <c:pt idx="38">
                  <c:v>91.605839416058402</c:v>
                </c:pt>
                <c:pt idx="39">
                  <c:v>91.514598540145982</c:v>
                </c:pt>
                <c:pt idx="40">
                  <c:v>91.423357664233578</c:v>
                </c:pt>
                <c:pt idx="41">
                  <c:v>90.510948905109501</c:v>
                </c:pt>
                <c:pt idx="42">
                  <c:v>90.784671532846716</c:v>
                </c:pt>
                <c:pt idx="43">
                  <c:v>91.514598540145982</c:v>
                </c:pt>
                <c:pt idx="44">
                  <c:v>91.788321167883211</c:v>
                </c:pt>
                <c:pt idx="45">
                  <c:v>92.062043795620454</c:v>
                </c:pt>
                <c:pt idx="46">
                  <c:v>92.427007299270073</c:v>
                </c:pt>
                <c:pt idx="47">
                  <c:v>92.335766423357668</c:v>
                </c:pt>
                <c:pt idx="48">
                  <c:v>92.883211678832126</c:v>
                </c:pt>
                <c:pt idx="49">
                  <c:v>91.149635036496363</c:v>
                </c:pt>
                <c:pt idx="50">
                  <c:v>90.967153284671539</c:v>
                </c:pt>
                <c:pt idx="51">
                  <c:v>90.419708029197082</c:v>
                </c:pt>
                <c:pt idx="52">
                  <c:v>90.967153284671539</c:v>
                </c:pt>
                <c:pt idx="53">
                  <c:v>90.87591240875912</c:v>
                </c:pt>
                <c:pt idx="54">
                  <c:v>90.602189781021906</c:v>
                </c:pt>
                <c:pt idx="55">
                  <c:v>90.419708029197082</c:v>
                </c:pt>
                <c:pt idx="56">
                  <c:v>90.145985401459853</c:v>
                </c:pt>
                <c:pt idx="57">
                  <c:v>90.237226277372272</c:v>
                </c:pt>
                <c:pt idx="58">
                  <c:v>89.872262773722639</c:v>
                </c:pt>
                <c:pt idx="59">
                  <c:v>89.872262773722639</c:v>
                </c:pt>
                <c:pt idx="60">
                  <c:v>89.781021897810234</c:v>
                </c:pt>
                <c:pt idx="61">
                  <c:v>89.689781021897801</c:v>
                </c:pt>
                <c:pt idx="62">
                  <c:v>88.777372262773724</c:v>
                </c:pt>
                <c:pt idx="63">
                  <c:v>88.503649635036496</c:v>
                </c:pt>
                <c:pt idx="64">
                  <c:v>89.051094890510953</c:v>
                </c:pt>
                <c:pt idx="65">
                  <c:v>87.591240875912419</c:v>
                </c:pt>
                <c:pt idx="66">
                  <c:v>89.781021897810234</c:v>
                </c:pt>
                <c:pt idx="67">
                  <c:v>89.416058394160586</c:v>
                </c:pt>
                <c:pt idx="68">
                  <c:v>86.313868613138695</c:v>
                </c:pt>
                <c:pt idx="69">
                  <c:v>85.675182481751833</c:v>
                </c:pt>
                <c:pt idx="70">
                  <c:v>86.770072992700733</c:v>
                </c:pt>
                <c:pt idx="71">
                  <c:v>87.31751824817519</c:v>
                </c:pt>
                <c:pt idx="72">
                  <c:v>86.587591240875923</c:v>
                </c:pt>
                <c:pt idx="73">
                  <c:v>86.770072992700733</c:v>
                </c:pt>
                <c:pt idx="74">
                  <c:v>87.043795620437976</c:v>
                </c:pt>
                <c:pt idx="75">
                  <c:v>86.861313868613138</c:v>
                </c:pt>
                <c:pt idx="76">
                  <c:v>87.31751824817519</c:v>
                </c:pt>
                <c:pt idx="77">
                  <c:v>87.956204379562053</c:v>
                </c:pt>
                <c:pt idx="78">
                  <c:v>87.773722627737243</c:v>
                </c:pt>
                <c:pt idx="79">
                  <c:v>87.500000000000014</c:v>
                </c:pt>
                <c:pt idx="80">
                  <c:v>88.321167883211686</c:v>
                </c:pt>
                <c:pt idx="81">
                  <c:v>88.047445255474457</c:v>
                </c:pt>
                <c:pt idx="82">
                  <c:v>88.138686131386862</c:v>
                </c:pt>
                <c:pt idx="83">
                  <c:v>88.594890510948915</c:v>
                </c:pt>
                <c:pt idx="84">
                  <c:v>88.229927007299281</c:v>
                </c:pt>
                <c:pt idx="85">
                  <c:v>88.686131386861319</c:v>
                </c:pt>
                <c:pt idx="86">
                  <c:v>88.594890510948915</c:v>
                </c:pt>
                <c:pt idx="87">
                  <c:v>88.686131386861319</c:v>
                </c:pt>
                <c:pt idx="88">
                  <c:v>88.594890510948915</c:v>
                </c:pt>
                <c:pt idx="89">
                  <c:v>88.686131386861319</c:v>
                </c:pt>
                <c:pt idx="90">
                  <c:v>89.142335766423358</c:v>
                </c:pt>
                <c:pt idx="91">
                  <c:v>88.868613138686143</c:v>
                </c:pt>
                <c:pt idx="92">
                  <c:v>89.324817518248196</c:v>
                </c:pt>
                <c:pt idx="93">
                  <c:v>89.233576642335763</c:v>
                </c:pt>
                <c:pt idx="94">
                  <c:v>89.507299270072991</c:v>
                </c:pt>
                <c:pt idx="95">
                  <c:v>89.416058394160586</c:v>
                </c:pt>
                <c:pt idx="96">
                  <c:v>89.324817518248196</c:v>
                </c:pt>
                <c:pt idx="97">
                  <c:v>89.689781021897801</c:v>
                </c:pt>
                <c:pt idx="98">
                  <c:v>90.054744525547449</c:v>
                </c:pt>
                <c:pt idx="99">
                  <c:v>90.145985401459853</c:v>
                </c:pt>
                <c:pt idx="100">
                  <c:v>90.328467153284677</c:v>
                </c:pt>
                <c:pt idx="101">
                  <c:v>90.328467153284677</c:v>
                </c:pt>
                <c:pt idx="102">
                  <c:v>89.59854014598541</c:v>
                </c:pt>
                <c:pt idx="103">
                  <c:v>90.328467153284677</c:v>
                </c:pt>
                <c:pt idx="104">
                  <c:v>90.693430656934311</c:v>
                </c:pt>
                <c:pt idx="105">
                  <c:v>90.602189781021906</c:v>
                </c:pt>
                <c:pt idx="106">
                  <c:v>89.781021897810234</c:v>
                </c:pt>
                <c:pt idx="107">
                  <c:v>89.142335766423358</c:v>
                </c:pt>
                <c:pt idx="108">
                  <c:v>89.781021897810234</c:v>
                </c:pt>
                <c:pt idx="109">
                  <c:v>89.507299270072991</c:v>
                </c:pt>
                <c:pt idx="110">
                  <c:v>89.96350364963503</c:v>
                </c:pt>
                <c:pt idx="111">
                  <c:v>92.153284671532859</c:v>
                </c:pt>
                <c:pt idx="112">
                  <c:v>91.514598540145982</c:v>
                </c:pt>
                <c:pt idx="113">
                  <c:v>91.423357664233578</c:v>
                </c:pt>
                <c:pt idx="114">
                  <c:v>91.423357664233578</c:v>
                </c:pt>
                <c:pt idx="115">
                  <c:v>91.149635036496363</c:v>
                </c:pt>
                <c:pt idx="116">
                  <c:v>91.149635036496363</c:v>
                </c:pt>
                <c:pt idx="117">
                  <c:v>90.237226277372272</c:v>
                </c:pt>
                <c:pt idx="118">
                  <c:v>92.153284671532859</c:v>
                </c:pt>
                <c:pt idx="119">
                  <c:v>93.15693430656934</c:v>
                </c:pt>
                <c:pt idx="120">
                  <c:v>92.791970802919707</c:v>
                </c:pt>
                <c:pt idx="121">
                  <c:v>92.062043795620454</c:v>
                </c:pt>
                <c:pt idx="122">
                  <c:v>91.514598540145982</c:v>
                </c:pt>
                <c:pt idx="123">
                  <c:v>91.605839416058402</c:v>
                </c:pt>
                <c:pt idx="124">
                  <c:v>91.788321167883211</c:v>
                </c:pt>
                <c:pt idx="125">
                  <c:v>92.153284671532859</c:v>
                </c:pt>
                <c:pt idx="126">
                  <c:v>92.518248175182492</c:v>
                </c:pt>
                <c:pt idx="127">
                  <c:v>92.609489051094897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CD6-44E3-8D9C-71440E4FF1BF}"/>
            </c:ext>
          </c:extLst>
        </c:ser>
        <c:ser>
          <c:idx val="0"/>
          <c:order val="5"/>
          <c:tx>
            <c:strRef>
              <c:f>'[sts_inpr_m-2.xls]Data'!$A$25</c:f>
              <c:strCache>
                <c:ptCount val="1"/>
                <c:pt idx="0">
                  <c:v>C.A. de Euskadi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'[sts_inpr_m-2.xls]Data'!$B$25:$DY$25</c:f>
              <c:numCache>
                <c:formatCode>0</c:formatCode>
                <c:ptCount val="128"/>
                <c:pt idx="0">
                  <c:v>100</c:v>
                </c:pt>
                <c:pt idx="1">
                  <c:v>99.689922480620154</c:v>
                </c:pt>
                <c:pt idx="2">
                  <c:v>101.24031007751937</c:v>
                </c:pt>
                <c:pt idx="3">
                  <c:v>96.666666666666671</c:v>
                </c:pt>
                <c:pt idx="4">
                  <c:v>100.62015503875969</c:v>
                </c:pt>
                <c:pt idx="5">
                  <c:v>101.62790697674417</c:v>
                </c:pt>
                <c:pt idx="6">
                  <c:v>97.054263565891475</c:v>
                </c:pt>
                <c:pt idx="7">
                  <c:v>97.596899224806208</c:v>
                </c:pt>
                <c:pt idx="8">
                  <c:v>99.224806201550393</c:v>
                </c:pt>
                <c:pt idx="9">
                  <c:v>98.992248062015506</c:v>
                </c:pt>
                <c:pt idx="10">
                  <c:v>98.914728682170534</c:v>
                </c:pt>
                <c:pt idx="11">
                  <c:v>101.86046511627906</c:v>
                </c:pt>
                <c:pt idx="12">
                  <c:v>102.55813953488374</c:v>
                </c:pt>
                <c:pt idx="13">
                  <c:v>101.08527131782947</c:v>
                </c:pt>
                <c:pt idx="14">
                  <c:v>102.40310077519379</c:v>
                </c:pt>
                <c:pt idx="15">
                  <c:v>102.32558139534885</c:v>
                </c:pt>
                <c:pt idx="16">
                  <c:v>99.844961240310084</c:v>
                </c:pt>
                <c:pt idx="17">
                  <c:v>96.899224806201545</c:v>
                </c:pt>
                <c:pt idx="18">
                  <c:v>99.069767441860463</c:v>
                </c:pt>
                <c:pt idx="19">
                  <c:v>97.906976744186053</c:v>
                </c:pt>
                <c:pt idx="20">
                  <c:v>94.651162790697668</c:v>
                </c:pt>
                <c:pt idx="21">
                  <c:v>91.627906976744185</c:v>
                </c:pt>
                <c:pt idx="22">
                  <c:v>86.744186046511629</c:v>
                </c:pt>
                <c:pt idx="23">
                  <c:v>80</c:v>
                </c:pt>
                <c:pt idx="24">
                  <c:v>79.069767441860463</c:v>
                </c:pt>
                <c:pt idx="25">
                  <c:v>78.062015503875969</c:v>
                </c:pt>
                <c:pt idx="26">
                  <c:v>74.496124031007753</c:v>
                </c:pt>
                <c:pt idx="27">
                  <c:v>76.124031007751938</c:v>
                </c:pt>
                <c:pt idx="28">
                  <c:v>73.333333333333329</c:v>
                </c:pt>
                <c:pt idx="29">
                  <c:v>74.186046511627907</c:v>
                </c:pt>
                <c:pt idx="30">
                  <c:v>74.031007751937977</c:v>
                </c:pt>
                <c:pt idx="31">
                  <c:v>75.193798449612402</c:v>
                </c:pt>
                <c:pt idx="32">
                  <c:v>75.193798449612402</c:v>
                </c:pt>
                <c:pt idx="33">
                  <c:v>76.821705426356587</c:v>
                </c:pt>
                <c:pt idx="34">
                  <c:v>77.441860465116292</c:v>
                </c:pt>
                <c:pt idx="35">
                  <c:v>77.20930232558139</c:v>
                </c:pt>
                <c:pt idx="36">
                  <c:v>76.899224806201545</c:v>
                </c:pt>
                <c:pt idx="37">
                  <c:v>75.348837209302332</c:v>
                </c:pt>
                <c:pt idx="38">
                  <c:v>76.04651162790698</c:v>
                </c:pt>
                <c:pt idx="39">
                  <c:v>78.294573643410843</c:v>
                </c:pt>
                <c:pt idx="40">
                  <c:v>77.674418604651166</c:v>
                </c:pt>
                <c:pt idx="41">
                  <c:v>76.124031007751938</c:v>
                </c:pt>
                <c:pt idx="42">
                  <c:v>77.984496124030997</c:v>
                </c:pt>
                <c:pt idx="43">
                  <c:v>76.744186046511629</c:v>
                </c:pt>
                <c:pt idx="44">
                  <c:v>77.596899224806194</c:v>
                </c:pt>
                <c:pt idx="45">
                  <c:v>76.434108527131784</c:v>
                </c:pt>
                <c:pt idx="46">
                  <c:v>79.379844961240309</c:v>
                </c:pt>
                <c:pt idx="47">
                  <c:v>78.68217054263566</c:v>
                </c:pt>
                <c:pt idx="48">
                  <c:v>78.449612403100772</c:v>
                </c:pt>
                <c:pt idx="49">
                  <c:v>82.170542635658919</c:v>
                </c:pt>
                <c:pt idx="50">
                  <c:v>80.620155038759691</c:v>
                </c:pt>
                <c:pt idx="51">
                  <c:v>81.162790697674424</c:v>
                </c:pt>
                <c:pt idx="52">
                  <c:v>80.387596899224818</c:v>
                </c:pt>
                <c:pt idx="53">
                  <c:v>81.860465116279073</c:v>
                </c:pt>
                <c:pt idx="54">
                  <c:v>82.015503875968989</c:v>
                </c:pt>
                <c:pt idx="55">
                  <c:v>80.697674418604649</c:v>
                </c:pt>
                <c:pt idx="56">
                  <c:v>80.232558139534888</c:v>
                </c:pt>
                <c:pt idx="57">
                  <c:v>79.302325581395351</c:v>
                </c:pt>
                <c:pt idx="58">
                  <c:v>79.84496124031007</c:v>
                </c:pt>
                <c:pt idx="59">
                  <c:v>78.83720930232559</c:v>
                </c:pt>
                <c:pt idx="60">
                  <c:v>78.449612403100772</c:v>
                </c:pt>
                <c:pt idx="61">
                  <c:v>77.829457364341096</c:v>
                </c:pt>
                <c:pt idx="62">
                  <c:v>76.04651162790698</c:v>
                </c:pt>
                <c:pt idx="63">
                  <c:v>75.116279069767444</c:v>
                </c:pt>
                <c:pt idx="64">
                  <c:v>75.736434108527135</c:v>
                </c:pt>
                <c:pt idx="65">
                  <c:v>76.434108527131784</c:v>
                </c:pt>
                <c:pt idx="66">
                  <c:v>74.186046511627907</c:v>
                </c:pt>
                <c:pt idx="67">
                  <c:v>78.3720930232558</c:v>
                </c:pt>
                <c:pt idx="68">
                  <c:v>74.263565891472865</c:v>
                </c:pt>
                <c:pt idx="69">
                  <c:v>75.581395348837205</c:v>
                </c:pt>
                <c:pt idx="70">
                  <c:v>73.798449612403104</c:v>
                </c:pt>
                <c:pt idx="71">
                  <c:v>74.496124031007753</c:v>
                </c:pt>
                <c:pt idx="72">
                  <c:v>74.031007751937977</c:v>
                </c:pt>
                <c:pt idx="73">
                  <c:v>73.333333333333329</c:v>
                </c:pt>
                <c:pt idx="74">
                  <c:v>74.806201550387598</c:v>
                </c:pt>
                <c:pt idx="75">
                  <c:v>72.248062015503876</c:v>
                </c:pt>
                <c:pt idx="76">
                  <c:v>72.945736434108525</c:v>
                </c:pt>
                <c:pt idx="77">
                  <c:v>73.488372093023258</c:v>
                </c:pt>
                <c:pt idx="78">
                  <c:v>73.023255813953497</c:v>
                </c:pt>
                <c:pt idx="79">
                  <c:v>73.178294573643413</c:v>
                </c:pt>
                <c:pt idx="80">
                  <c:v>73.100775193798455</c:v>
                </c:pt>
                <c:pt idx="81">
                  <c:v>73.798449612403104</c:v>
                </c:pt>
                <c:pt idx="82">
                  <c:v>72.558139534883708</c:v>
                </c:pt>
                <c:pt idx="83">
                  <c:v>73.565891472868216</c:v>
                </c:pt>
                <c:pt idx="84">
                  <c:v>73.410852713178301</c:v>
                </c:pt>
                <c:pt idx="85">
                  <c:v>74.651162790697668</c:v>
                </c:pt>
                <c:pt idx="86">
                  <c:v>73.875968992248062</c:v>
                </c:pt>
                <c:pt idx="87">
                  <c:v>74.341085271317837</c:v>
                </c:pt>
                <c:pt idx="88">
                  <c:v>74.031007751937977</c:v>
                </c:pt>
                <c:pt idx="89">
                  <c:v>74.108527131782935</c:v>
                </c:pt>
                <c:pt idx="90">
                  <c:v>74.883720930232556</c:v>
                </c:pt>
                <c:pt idx="91">
                  <c:v>76.434108527131784</c:v>
                </c:pt>
                <c:pt idx="92">
                  <c:v>74.031007751937977</c:v>
                </c:pt>
                <c:pt idx="93">
                  <c:v>74.728682170542641</c:v>
                </c:pt>
                <c:pt idx="94">
                  <c:v>74.418604651162795</c:v>
                </c:pt>
                <c:pt idx="95">
                  <c:v>74.883720930232556</c:v>
                </c:pt>
                <c:pt idx="96">
                  <c:v>73.95348837209302</c:v>
                </c:pt>
                <c:pt idx="97">
                  <c:v>74.186046511627907</c:v>
                </c:pt>
                <c:pt idx="98">
                  <c:v>75.503875968992247</c:v>
                </c:pt>
                <c:pt idx="99">
                  <c:v>77.906976744186053</c:v>
                </c:pt>
                <c:pt idx="100">
                  <c:v>78.217054263565899</c:v>
                </c:pt>
                <c:pt idx="101">
                  <c:v>77.984496124030997</c:v>
                </c:pt>
                <c:pt idx="102">
                  <c:v>78.139534883720927</c:v>
                </c:pt>
                <c:pt idx="103">
                  <c:v>78.52713178294573</c:v>
                </c:pt>
                <c:pt idx="104">
                  <c:v>76.744186046511629</c:v>
                </c:pt>
                <c:pt idx="105">
                  <c:v>78.217054263565899</c:v>
                </c:pt>
                <c:pt idx="106">
                  <c:v>77.751937984496124</c:v>
                </c:pt>
                <c:pt idx="107">
                  <c:v>77.829457364341096</c:v>
                </c:pt>
                <c:pt idx="108">
                  <c:v>79.069767441860463</c:v>
                </c:pt>
                <c:pt idx="109">
                  <c:v>78.139534883720927</c:v>
                </c:pt>
                <c:pt idx="110">
                  <c:v>78.217054263565899</c:v>
                </c:pt>
                <c:pt idx="111">
                  <c:v>78.3720930232558</c:v>
                </c:pt>
                <c:pt idx="112">
                  <c:v>77.20930232558139</c:v>
                </c:pt>
                <c:pt idx="113">
                  <c:v>78.294573643410843</c:v>
                </c:pt>
                <c:pt idx="114">
                  <c:v>77.131782945736433</c:v>
                </c:pt>
                <c:pt idx="115">
                  <c:v>80.852713178294564</c:v>
                </c:pt>
                <c:pt idx="116">
                  <c:v>79.224806201550393</c:v>
                </c:pt>
                <c:pt idx="117">
                  <c:v>78.914728682170548</c:v>
                </c:pt>
                <c:pt idx="118">
                  <c:v>81.550387596899228</c:v>
                </c:pt>
                <c:pt idx="119">
                  <c:v>81.240310077519368</c:v>
                </c:pt>
                <c:pt idx="120">
                  <c:v>80.077519379844958</c:v>
                </c:pt>
                <c:pt idx="121">
                  <c:v>79.612403100775197</c:v>
                </c:pt>
                <c:pt idx="122">
                  <c:v>81.31782945736434</c:v>
                </c:pt>
                <c:pt idx="123">
                  <c:v>80.310077519379846</c:v>
                </c:pt>
                <c:pt idx="124">
                  <c:v>80.542635658914733</c:v>
                </c:pt>
                <c:pt idx="125">
                  <c:v>79.767441860465112</c:v>
                </c:pt>
                <c:pt idx="126">
                  <c:v>79.224806201550393</c:v>
                </c:pt>
                <c:pt idx="127">
                  <c:v>83.565891472868216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CD6-44E3-8D9C-71440E4FF1BF}"/>
            </c:ext>
          </c:extLst>
        </c:ser>
        <c:ser>
          <c:idx val="1"/>
          <c:order val="6"/>
          <c:tx>
            <c:strRef>
              <c:f>'[sts_inpr_m-2.xls]Data'!$A$26</c:f>
              <c:strCache>
                <c:ptCount val="1"/>
                <c:pt idx="0">
                  <c:v>Bizkaia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'[sts_inpr_m-2.xls]Data'!$B$26:$DY$26</c:f>
              <c:numCache>
                <c:formatCode>0</c:formatCode>
                <c:ptCount val="128"/>
                <c:pt idx="0">
                  <c:v>100</c:v>
                </c:pt>
                <c:pt idx="1">
                  <c:v>98.851454823889739</c:v>
                </c:pt>
                <c:pt idx="2">
                  <c:v>100.91883614088822</c:v>
                </c:pt>
                <c:pt idx="3">
                  <c:v>97.243491577335391</c:v>
                </c:pt>
                <c:pt idx="4">
                  <c:v>101.22511485451761</c:v>
                </c:pt>
                <c:pt idx="5">
                  <c:v>102.37366003062786</c:v>
                </c:pt>
                <c:pt idx="6">
                  <c:v>96.784073506891275</c:v>
                </c:pt>
                <c:pt idx="7">
                  <c:v>98.62174578866771</c:v>
                </c:pt>
                <c:pt idx="8">
                  <c:v>98.851454823889739</c:v>
                </c:pt>
                <c:pt idx="9">
                  <c:v>97.856049004594183</c:v>
                </c:pt>
                <c:pt idx="10">
                  <c:v>100.61255742725881</c:v>
                </c:pt>
                <c:pt idx="11">
                  <c:v>103.67534456355285</c:v>
                </c:pt>
                <c:pt idx="12">
                  <c:v>102.60336906584993</c:v>
                </c:pt>
                <c:pt idx="13">
                  <c:v>101.07197549770291</c:v>
                </c:pt>
                <c:pt idx="14">
                  <c:v>103.06278713629402</c:v>
                </c:pt>
                <c:pt idx="15">
                  <c:v>100.7656967840735</c:v>
                </c:pt>
                <c:pt idx="16">
                  <c:v>99.846860643185309</c:v>
                </c:pt>
                <c:pt idx="17">
                  <c:v>97.932618683001536</c:v>
                </c:pt>
                <c:pt idx="18">
                  <c:v>100.07656967840734</c:v>
                </c:pt>
                <c:pt idx="19">
                  <c:v>98.315467075038299</c:v>
                </c:pt>
                <c:pt idx="20">
                  <c:v>95.941807044410425</c:v>
                </c:pt>
                <c:pt idx="21">
                  <c:v>92.266462480857584</c:v>
                </c:pt>
                <c:pt idx="22">
                  <c:v>88.284839203675347</c:v>
                </c:pt>
                <c:pt idx="23">
                  <c:v>81.316998468606442</c:v>
                </c:pt>
                <c:pt idx="24">
                  <c:v>78.483920367534452</c:v>
                </c:pt>
                <c:pt idx="25">
                  <c:v>78.943338437978554</c:v>
                </c:pt>
                <c:pt idx="26">
                  <c:v>75.497702909647785</c:v>
                </c:pt>
                <c:pt idx="27">
                  <c:v>77.87136294027566</c:v>
                </c:pt>
                <c:pt idx="28">
                  <c:v>72.588055130168456</c:v>
                </c:pt>
                <c:pt idx="29">
                  <c:v>73.430321592649321</c:v>
                </c:pt>
                <c:pt idx="30">
                  <c:v>73.430321592649321</c:v>
                </c:pt>
                <c:pt idx="31">
                  <c:v>74.808575803981626</c:v>
                </c:pt>
                <c:pt idx="32">
                  <c:v>75.267993874425727</c:v>
                </c:pt>
                <c:pt idx="33">
                  <c:v>76.33996937212865</c:v>
                </c:pt>
                <c:pt idx="34">
                  <c:v>77.87136294027566</c:v>
                </c:pt>
                <c:pt idx="35">
                  <c:v>76.416539050535988</c:v>
                </c:pt>
                <c:pt idx="36">
                  <c:v>77.718223583460954</c:v>
                </c:pt>
                <c:pt idx="37">
                  <c:v>73.81316998468607</c:v>
                </c:pt>
                <c:pt idx="38">
                  <c:v>73.736600306278717</c:v>
                </c:pt>
                <c:pt idx="39">
                  <c:v>77.718223583460954</c:v>
                </c:pt>
                <c:pt idx="40">
                  <c:v>77.641653905053616</c:v>
                </c:pt>
                <c:pt idx="41">
                  <c:v>75.803981623277181</c:v>
                </c:pt>
                <c:pt idx="42">
                  <c:v>76.799387442572737</c:v>
                </c:pt>
                <c:pt idx="43">
                  <c:v>75.727411944869843</c:v>
                </c:pt>
                <c:pt idx="44">
                  <c:v>77.335375191424205</c:v>
                </c:pt>
                <c:pt idx="45">
                  <c:v>74.961715160796331</c:v>
                </c:pt>
                <c:pt idx="46">
                  <c:v>77.947932618682998</c:v>
                </c:pt>
                <c:pt idx="47">
                  <c:v>77.029096477794795</c:v>
                </c:pt>
                <c:pt idx="48">
                  <c:v>76.186830015313944</c:v>
                </c:pt>
                <c:pt idx="49">
                  <c:v>80.55130168453293</c:v>
                </c:pt>
                <c:pt idx="50">
                  <c:v>80.168453292496181</c:v>
                </c:pt>
                <c:pt idx="51">
                  <c:v>79.785604900459433</c:v>
                </c:pt>
                <c:pt idx="52">
                  <c:v>78.407350689127114</c:v>
                </c:pt>
                <c:pt idx="53">
                  <c:v>79.785604900459433</c:v>
                </c:pt>
                <c:pt idx="54">
                  <c:v>79.709035222052066</c:v>
                </c:pt>
                <c:pt idx="55">
                  <c:v>75.421133231240432</c:v>
                </c:pt>
                <c:pt idx="56">
                  <c:v>75.957120980091887</c:v>
                </c:pt>
                <c:pt idx="57">
                  <c:v>75.727411944869843</c:v>
                </c:pt>
                <c:pt idx="58">
                  <c:v>73.81316998468607</c:v>
                </c:pt>
                <c:pt idx="59">
                  <c:v>73.660030627871365</c:v>
                </c:pt>
                <c:pt idx="60">
                  <c:v>72.817764165390514</c:v>
                </c:pt>
                <c:pt idx="61">
                  <c:v>73.430321592649321</c:v>
                </c:pt>
                <c:pt idx="62">
                  <c:v>72.434915773353751</c:v>
                </c:pt>
                <c:pt idx="63">
                  <c:v>70.214395099540582</c:v>
                </c:pt>
                <c:pt idx="64">
                  <c:v>71.28637059724349</c:v>
                </c:pt>
                <c:pt idx="65">
                  <c:v>71.975497702909649</c:v>
                </c:pt>
                <c:pt idx="66">
                  <c:v>70.903522205206741</c:v>
                </c:pt>
                <c:pt idx="67">
                  <c:v>75.038284839203683</c:v>
                </c:pt>
                <c:pt idx="68">
                  <c:v>69.295558958652379</c:v>
                </c:pt>
                <c:pt idx="69">
                  <c:v>72.128637059724355</c:v>
                </c:pt>
                <c:pt idx="70">
                  <c:v>70.673813169984683</c:v>
                </c:pt>
                <c:pt idx="71">
                  <c:v>70.673813169984683</c:v>
                </c:pt>
                <c:pt idx="72">
                  <c:v>70.214395099540582</c:v>
                </c:pt>
                <c:pt idx="73">
                  <c:v>70.137825421133229</c:v>
                </c:pt>
                <c:pt idx="74">
                  <c:v>70.903522205206741</c:v>
                </c:pt>
                <c:pt idx="75">
                  <c:v>69.21898928024504</c:v>
                </c:pt>
                <c:pt idx="76">
                  <c:v>69.142419601837673</c:v>
                </c:pt>
                <c:pt idx="77">
                  <c:v>67.534456355283311</c:v>
                </c:pt>
                <c:pt idx="78">
                  <c:v>67.534456355283311</c:v>
                </c:pt>
                <c:pt idx="79">
                  <c:v>68.300153139356823</c:v>
                </c:pt>
                <c:pt idx="80">
                  <c:v>69.372128637059731</c:v>
                </c:pt>
                <c:pt idx="81">
                  <c:v>67.457886676875958</c:v>
                </c:pt>
                <c:pt idx="82">
                  <c:v>66.998468606431857</c:v>
                </c:pt>
                <c:pt idx="83">
                  <c:v>66.462480857580402</c:v>
                </c:pt>
                <c:pt idx="84">
                  <c:v>68.376722817764175</c:v>
                </c:pt>
                <c:pt idx="85">
                  <c:v>68.989280245022968</c:v>
                </c:pt>
                <c:pt idx="86">
                  <c:v>68.836140888208277</c:v>
                </c:pt>
                <c:pt idx="87">
                  <c:v>68.683001531393572</c:v>
                </c:pt>
                <c:pt idx="88">
                  <c:v>70.367534456355301</c:v>
                </c:pt>
                <c:pt idx="89">
                  <c:v>69.908116385911185</c:v>
                </c:pt>
                <c:pt idx="90">
                  <c:v>69.601837672281789</c:v>
                </c:pt>
                <c:pt idx="91">
                  <c:v>70.903522205206741</c:v>
                </c:pt>
                <c:pt idx="92">
                  <c:v>70.290964777947934</c:v>
                </c:pt>
                <c:pt idx="93">
                  <c:v>72.664624808575809</c:v>
                </c:pt>
                <c:pt idx="94">
                  <c:v>71.745788667687606</c:v>
                </c:pt>
                <c:pt idx="95">
                  <c:v>71.669218989280253</c:v>
                </c:pt>
                <c:pt idx="96">
                  <c:v>72.970903522205205</c:v>
                </c:pt>
                <c:pt idx="97">
                  <c:v>69.448698315467084</c:v>
                </c:pt>
                <c:pt idx="98">
                  <c:v>73.047473200612572</c:v>
                </c:pt>
                <c:pt idx="99">
                  <c:v>74.119448698315466</c:v>
                </c:pt>
                <c:pt idx="100">
                  <c:v>75.880551301684534</c:v>
                </c:pt>
                <c:pt idx="101">
                  <c:v>75.267993874425727</c:v>
                </c:pt>
                <c:pt idx="102">
                  <c:v>74.502297090352215</c:v>
                </c:pt>
                <c:pt idx="103">
                  <c:v>73.583460949464012</c:v>
                </c:pt>
                <c:pt idx="104">
                  <c:v>72.205206738131693</c:v>
                </c:pt>
                <c:pt idx="105">
                  <c:v>73.277182235834616</c:v>
                </c:pt>
                <c:pt idx="106">
                  <c:v>73.506891271056659</c:v>
                </c:pt>
                <c:pt idx="107">
                  <c:v>74.272588055130171</c:v>
                </c:pt>
                <c:pt idx="108">
                  <c:v>73.506891271056659</c:v>
                </c:pt>
                <c:pt idx="109">
                  <c:v>73.81316998468607</c:v>
                </c:pt>
                <c:pt idx="110">
                  <c:v>73.277182235834616</c:v>
                </c:pt>
                <c:pt idx="111">
                  <c:v>73.506891271056659</c:v>
                </c:pt>
                <c:pt idx="112">
                  <c:v>72.434915773353751</c:v>
                </c:pt>
                <c:pt idx="113">
                  <c:v>73.736600306278717</c:v>
                </c:pt>
                <c:pt idx="114">
                  <c:v>72.052067381317002</c:v>
                </c:pt>
                <c:pt idx="115">
                  <c:v>72.970903522205205</c:v>
                </c:pt>
                <c:pt idx="116">
                  <c:v>73.660030627871365</c:v>
                </c:pt>
                <c:pt idx="117">
                  <c:v>76.033690658499225</c:v>
                </c:pt>
                <c:pt idx="118">
                  <c:v>78.407350689127114</c:v>
                </c:pt>
                <c:pt idx="119">
                  <c:v>77.258805513016853</c:v>
                </c:pt>
                <c:pt idx="120">
                  <c:v>76.952526799387442</c:v>
                </c:pt>
                <c:pt idx="121">
                  <c:v>75.650842266462476</c:v>
                </c:pt>
                <c:pt idx="122">
                  <c:v>78.637059724349172</c:v>
                </c:pt>
                <c:pt idx="123">
                  <c:v>76.646248085758046</c:v>
                </c:pt>
                <c:pt idx="124">
                  <c:v>76.33996937212865</c:v>
                </c:pt>
                <c:pt idx="125">
                  <c:v>74.885145482388964</c:v>
                </c:pt>
                <c:pt idx="126">
                  <c:v>74.349157733537524</c:v>
                </c:pt>
                <c:pt idx="127">
                  <c:v>76.875957120980104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CD6-44E3-8D9C-71440E4FF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353136"/>
        <c:axId val="410353464"/>
      </c:lineChart>
      <c:catAx>
        <c:axId val="4103531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0353464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410353464"/>
        <c:scaling>
          <c:orientation val="minMax"/>
          <c:max val="110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IN Next Rounded LT Pro Light" panose="020F0303020203050203" pitchFamily="34" charset="0"/>
                <a:ea typeface="+mn-ea"/>
                <a:cs typeface="+mn-cs"/>
              </a:defRPr>
            </a:pPr>
            <a:endParaRPr lang="es-ES"/>
          </a:p>
        </c:txPr>
        <c:crossAx val="410353136"/>
        <c:crossesAt val="1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Andalucía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69-4DDC-9B52-11B1F75C9C71}"/>
                </c:ext>
              </c:extLst>
            </c:dLbl>
            <c:dLbl>
              <c:idx val="1"/>
              <c:layout>
                <c:manualLayout>
                  <c:x val="-2.4858757062146894E-2"/>
                  <c:y val="-3.47826086956522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Aragón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69-4DDC-9B52-11B1F75C9C71}"/>
                </c:ext>
              </c:extLst>
            </c:dLbl>
            <c:dLbl>
              <c:idx val="2"/>
              <c:layout>
                <c:manualLayout>
                  <c:x val="0"/>
                  <c:y val="-3.47826086956521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Asturias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69-4DDC-9B52-11B1F75C9C71}"/>
                </c:ext>
              </c:extLst>
            </c:dLbl>
            <c:dLbl>
              <c:idx val="3"/>
              <c:layout>
                <c:manualLayout>
                  <c:x val="-4.5197740112994392E-2"/>
                  <c:y val="-4.25120772946860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Baleares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69-4DDC-9B52-11B1F75C9C7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Canarias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69-4DDC-9B52-11B1F75C9C7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Cantabria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69-4DDC-9B52-11B1F75C9C71}"/>
                </c:ext>
              </c:extLst>
            </c:dLbl>
            <c:dLbl>
              <c:idx val="6"/>
              <c:layout>
                <c:manualLayout>
                  <c:x val="0.10798022117952426"/>
                  <c:y val="0.1079643974495443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Castilla La Mancha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29915849410773"/>
                      <c:h val="0.119877682022143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169-4DDC-9B52-11B1F75C9C71}"/>
                </c:ext>
              </c:extLst>
            </c:dLbl>
            <c:dLbl>
              <c:idx val="7"/>
              <c:layout>
                <c:manualLayout>
                  <c:x val="9.7175141242937774E-2"/>
                  <c:y val="6.956521739130434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Castilla y León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69-4DDC-9B52-11B1F75C9C71}"/>
                </c:ext>
              </c:extLst>
            </c:dLbl>
            <c:dLbl>
              <c:idx val="8"/>
              <c:layout>
                <c:manualLayout>
                  <c:x val="-0.15593220338983052"/>
                  <c:y val="9.644023854816313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Catalunya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69-4DDC-9B52-11B1F75C9C71}"/>
                </c:ext>
              </c:extLst>
            </c:dLbl>
            <c:dLbl>
              <c:idx val="9"/>
              <c:layout>
                <c:manualLayout>
                  <c:x val="-2.987310924227787E-2"/>
                  <c:y val="6.071408090416215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C.</a:t>
                    </a:r>
                    <a:r>
                      <a:rPr lang="en-US" baseline="0"/>
                      <a:t> Valenciana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69-4DDC-9B52-11B1F75C9C71}"/>
                </c:ext>
              </c:extLst>
            </c:dLbl>
            <c:dLbl>
              <c:idx val="10"/>
              <c:layout>
                <c:manualLayout>
                  <c:x val="-8.3615819209039585E-2"/>
                  <c:y val="5.41061266424264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Extremadura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69-4DDC-9B52-11B1F75C9C71}"/>
                </c:ext>
              </c:extLst>
            </c:dLbl>
            <c:dLbl>
              <c:idx val="11"/>
              <c:layout>
                <c:manualLayout>
                  <c:x val="-0.11525423728813559"/>
                  <c:y val="3.864734299516837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Galicia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69-4DDC-9B52-11B1F75C9C71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Madrid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69-4DDC-9B52-11B1F75C9C71}"/>
                </c:ext>
              </c:extLst>
            </c:dLbl>
            <c:dLbl>
              <c:idx val="13"/>
              <c:layout>
                <c:manualLayout>
                  <c:x val="0"/>
                  <c:y val="2.038735983690112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Murcia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169-4DDC-9B52-11B1F75C9C71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Navarra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169-4DDC-9B52-11B1F75C9C71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Euskadi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169-4DDC-9B52-11B1F75C9C7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La Rioja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169-4DDC-9B52-11B1F75C9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IN Next Rounded LT Pro Light" panose="020F0303020203050203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'[01001.xlsx]tabla-0'!$D$8:$D$24</c:f>
              <c:numCache>
                <c:formatCode>0%</c:formatCode>
                <c:ptCount val="17"/>
                <c:pt idx="0">
                  <c:v>0.11472674206119979</c:v>
                </c:pt>
                <c:pt idx="1">
                  <c:v>0.21924628045879244</c:v>
                </c:pt>
                <c:pt idx="2">
                  <c:v>0.19594331627170122</c:v>
                </c:pt>
                <c:pt idx="3">
                  <c:v>6.8466597153970896E-2</c:v>
                </c:pt>
                <c:pt idx="4">
                  <c:v>7.1409069150905571E-2</c:v>
                </c:pt>
                <c:pt idx="5">
                  <c:v>0.19786475994180677</c:v>
                </c:pt>
                <c:pt idx="6">
                  <c:v>0.1962091762746527</c:v>
                </c:pt>
                <c:pt idx="7">
                  <c:v>0.2075295662153421</c:v>
                </c:pt>
                <c:pt idx="8">
                  <c:v>0.19198801314533542</c:v>
                </c:pt>
                <c:pt idx="9">
                  <c:v>0.18130628707976912</c:v>
                </c:pt>
                <c:pt idx="10">
                  <c:v>0.13167083398096222</c:v>
                </c:pt>
                <c:pt idx="11">
                  <c:v>0.18232878473117659</c:v>
                </c:pt>
                <c:pt idx="12">
                  <c:v>9.8018738928808649E-2</c:v>
                </c:pt>
                <c:pt idx="13">
                  <c:v>0.1696213420754806</c:v>
                </c:pt>
                <c:pt idx="14">
                  <c:v>0.30142468532969163</c:v>
                </c:pt>
                <c:pt idx="15">
                  <c:v>0.26238801708109133</c:v>
                </c:pt>
                <c:pt idx="16">
                  <c:v>0.26119871884811363</c:v>
                </c:pt>
              </c:numCache>
            </c:numRef>
          </c:xVal>
          <c:yVal>
            <c:numRef>
              <c:f>'[01001.xlsx]tabla-0'!$E$8:$E$24</c:f>
              <c:numCache>
                <c:formatCode>#,##0.00</c:formatCode>
                <c:ptCount val="17"/>
                <c:pt idx="0">
                  <c:v>1686.4</c:v>
                </c:pt>
                <c:pt idx="1">
                  <c:v>1824.6</c:v>
                </c:pt>
                <c:pt idx="2">
                  <c:v>1957.3</c:v>
                </c:pt>
                <c:pt idx="3">
                  <c:v>1749.3</c:v>
                </c:pt>
                <c:pt idx="4">
                  <c:v>1631.8</c:v>
                </c:pt>
                <c:pt idx="5">
                  <c:v>1910.4</c:v>
                </c:pt>
                <c:pt idx="6">
                  <c:v>1787.4</c:v>
                </c:pt>
                <c:pt idx="7">
                  <c:v>1819.8</c:v>
                </c:pt>
                <c:pt idx="8">
                  <c:v>1952</c:v>
                </c:pt>
                <c:pt idx="9">
                  <c:v>1736</c:v>
                </c:pt>
                <c:pt idx="10">
                  <c:v>1613</c:v>
                </c:pt>
                <c:pt idx="11">
                  <c:v>1787.3</c:v>
                </c:pt>
                <c:pt idx="12">
                  <c:v>2165.8000000000002</c:v>
                </c:pt>
                <c:pt idx="13">
                  <c:v>1627.9</c:v>
                </c:pt>
                <c:pt idx="14">
                  <c:v>2085.1999999999998</c:v>
                </c:pt>
                <c:pt idx="15">
                  <c:v>2235.1999999999998</c:v>
                </c:pt>
                <c:pt idx="16">
                  <c:v>1841.8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B169-4DDC-9B52-11B1F75C9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319520"/>
        <c:axId val="353323128"/>
      </c:scatterChart>
      <c:valAx>
        <c:axId val="353319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IN Next Rounded LT Pro Light" panose="020F0303020203050203" pitchFamily="34" charset="0"/>
                <a:ea typeface="+mn-ea"/>
                <a:cs typeface="+mn-cs"/>
              </a:defRPr>
            </a:pPr>
            <a:endParaRPr lang="es-ES"/>
          </a:p>
        </c:txPr>
        <c:crossAx val="353323128"/>
        <c:crosses val="autoZero"/>
        <c:crossBetween val="midCat"/>
      </c:valAx>
      <c:valAx>
        <c:axId val="353323128"/>
        <c:scaling>
          <c:orientation val="minMax"/>
          <c:min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DIN Next Rounded LT Pro Light" panose="020F0303020203050203" pitchFamily="34" charset="0"/>
                <a:ea typeface="+mn-ea"/>
                <a:cs typeface="+mn-cs"/>
              </a:defRPr>
            </a:pPr>
            <a:endParaRPr lang="es-ES"/>
          </a:p>
        </c:txPr>
        <c:crossAx val="353319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DIN Next Rounded LT Pro Light" panose="020F0303020203050203" pitchFamily="34" charset="0"/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strRef>
                  <c:f>Sheet0!$A$5</c:f>
                  <c:strCache>
                    <c:ptCount val="1"/>
                    <c:pt idx="0">
                      <c:v>Grecia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{BA368DC8-0586-4C7E-B43D-3A116F989576}</c15:txfldGUID>
                      <c15:f>Sheet0!$A$5</c15:f>
                      <c15:dlblFieldTableCache>
                        <c:ptCount val="1"/>
                        <c:pt idx="0">
                          <c:v>Grecia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E389-4172-8F9A-B8FF17869BAC}"/>
                </c:ext>
              </c:extLst>
            </c:dLbl>
            <c:dLbl>
              <c:idx val="1"/>
              <c:tx>
                <c:strRef>
                  <c:f>Sheet0!$A$6</c:f>
                  <c:strCache>
                    <c:ptCount val="1"/>
                    <c:pt idx="0">
                      <c:v>España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{176408D0-FBC4-4965-A492-1D4025C353D6}</c15:txfldGUID>
                      <c15:f>Sheet0!$A$6</c15:f>
                      <c15:dlblFieldTableCache>
                        <c:ptCount val="1"/>
                        <c:pt idx="0">
                          <c:v>España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E389-4172-8F9A-B8FF17869BAC}"/>
                </c:ext>
              </c:extLst>
            </c:dLbl>
            <c:dLbl>
              <c:idx val="2"/>
              <c:layout>
                <c:manualLayout>
                  <c:x val="-4.2484442965756042E-2"/>
                  <c:y val="-2.7588405156770232E-2"/>
                </c:manualLayout>
              </c:layout>
              <c:tx>
                <c:strRef>
                  <c:f>Sheet0!$A$7</c:f>
                  <c:strCache>
                    <c:ptCount val="1"/>
                    <c:pt idx="0">
                      <c:v>EU - 28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{2BB98BD8-E866-4E70-989B-2D7E1F1331C9}</c15:txfldGUID>
                      <c15:f>Sheet0!$A$7</c15:f>
                      <c15:dlblFieldTableCache>
                        <c:ptCount val="1"/>
                        <c:pt idx="0">
                          <c:v>EU - 28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E389-4172-8F9A-B8FF17869BAC}"/>
                </c:ext>
              </c:extLst>
            </c:dLbl>
            <c:dLbl>
              <c:idx val="3"/>
              <c:tx>
                <c:strRef>
                  <c:f>Sheet0!$A$8</c:f>
                  <c:strCache>
                    <c:ptCount val="1"/>
                    <c:pt idx="0">
                      <c:v>Francia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{3674F0E1-092B-4F08-88EE-963F6C769F21}</c15:txfldGUID>
                      <c15:f>Sheet0!$A$8</c15:f>
                      <c15:dlblFieldTableCache>
                        <c:ptCount val="1"/>
                        <c:pt idx="0">
                          <c:v>Francia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E389-4172-8F9A-B8FF17869BAC}"/>
                </c:ext>
              </c:extLst>
            </c:dLbl>
            <c:dLbl>
              <c:idx val="4"/>
              <c:layout>
                <c:manualLayout>
                  <c:x val="-6.7797370399122675E-2"/>
                  <c:y val="3.1195829980170266E-2"/>
                </c:manualLayout>
              </c:layout>
              <c:tx>
                <c:strRef>
                  <c:f>Sheet0!$A$9</c:f>
                  <c:strCache>
                    <c:ptCount val="1"/>
                    <c:pt idx="0">
                      <c:v>Irlanda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{FCEDB7D6-8363-4918-A364-F05A12779C15}</c15:txfldGUID>
                      <c15:f>Sheet0!$A$9</c15:f>
                      <c15:dlblFieldTableCache>
                        <c:ptCount val="1"/>
                        <c:pt idx="0">
                          <c:v>Irlanda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E389-4172-8F9A-B8FF17869BAC}"/>
                </c:ext>
              </c:extLst>
            </c:dLbl>
            <c:dLbl>
              <c:idx val="5"/>
              <c:layout>
                <c:manualLayout>
                  <c:x val="-0.10110334799699335"/>
                  <c:y val="1.8037124117000404E-3"/>
                </c:manualLayout>
              </c:layout>
              <c:tx>
                <c:strRef>
                  <c:f>Sheet0!$A$10</c:f>
                  <c:strCache>
                    <c:ptCount val="1"/>
                    <c:pt idx="0">
                      <c:v>Noruega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{B71CA036-1E1E-48E5-AE40-9222AA1DE9C9}</c15:txfldGUID>
                      <c15:f>Sheet0!$A$10</c15:f>
                      <c15:dlblFieldTableCache>
                        <c:ptCount val="1"/>
                        <c:pt idx="0">
                          <c:v>Noruega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E389-4172-8F9A-B8FF17869BAC}"/>
                </c:ext>
              </c:extLst>
            </c:dLbl>
            <c:dLbl>
              <c:idx val="6"/>
              <c:layout>
                <c:manualLayout>
                  <c:x val="7.1593163530615008E-4"/>
                  <c:y val="9.8197444758282484E-3"/>
                </c:manualLayout>
              </c:layout>
              <c:tx>
                <c:strRef>
                  <c:f>Sheet0!$A$11</c:f>
                  <c:strCache>
                    <c:ptCount val="1"/>
                    <c:pt idx="0">
                      <c:v>Bélgica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{0DBBF522-C99F-49CE-B44C-F21D1188734B}</c15:txfldGUID>
                      <c15:f>Sheet0!$A$11</c15:f>
                      <c15:dlblFieldTableCache>
                        <c:ptCount val="1"/>
                        <c:pt idx="0">
                          <c:v>Bélgica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E389-4172-8F9A-B8FF17869BAC}"/>
                </c:ext>
              </c:extLst>
            </c:dLbl>
            <c:dLbl>
              <c:idx val="7"/>
              <c:layout>
                <c:manualLayout>
                  <c:x val="-2.3607260360060625E-2"/>
                  <c:y val="-3.2932426532855739E-2"/>
                </c:manualLayout>
              </c:layout>
              <c:tx>
                <c:strRef>
                  <c:f>Sheet0!$A$12</c:f>
                  <c:strCache>
                    <c:ptCount val="1"/>
                    <c:pt idx="0">
                      <c:v>Luxemburgo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{51187E58-208D-4362-970A-015EE2B5FC4F}</c15:txfldGUID>
                      <c15:f>Sheet0!$A$12</c15:f>
                      <c15:dlblFieldTableCache>
                        <c:ptCount val="1"/>
                        <c:pt idx="0">
                          <c:v>Luxemburgo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E389-4172-8F9A-B8FF17869BAC}"/>
                </c:ext>
              </c:extLst>
            </c:dLbl>
            <c:dLbl>
              <c:idx val="8"/>
              <c:layout>
                <c:manualLayout>
                  <c:x val="-9.9272362081500379E-2"/>
                  <c:y val="2.0507787227999258E-2"/>
                </c:manualLayout>
              </c:layout>
              <c:tx>
                <c:strRef>
                  <c:f>Sheet0!$A$13</c:f>
                  <c:strCache>
                    <c:ptCount val="1"/>
                    <c:pt idx="0">
                      <c:v>Alemania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{9E729629-9796-40C4-945A-935B4BFDB74B}</c15:txfldGUID>
                      <c15:f>Sheet0!$A$13</c15:f>
                      <c15:dlblFieldTableCache>
                        <c:ptCount val="1"/>
                        <c:pt idx="0">
                          <c:v>Alemania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E389-4172-8F9A-B8FF17869BAC}"/>
                </c:ext>
              </c:extLst>
            </c:dLbl>
            <c:dLbl>
              <c:idx val="9"/>
              <c:layout>
                <c:manualLayout>
                  <c:x val="-0.11545783889689845"/>
                  <c:y val="-2.2244383780684728E-2"/>
                </c:manualLayout>
              </c:layout>
              <c:tx>
                <c:strRef>
                  <c:f>Sheet0!$A$14</c:f>
                  <c:strCache>
                    <c:ptCount val="1"/>
                    <c:pt idx="0">
                      <c:v>Reino Unido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{45DD2BE7-8A82-49CF-86CD-C7B391A2C778}</c15:txfldGUID>
                      <c15:f>Sheet0!$A$14</c15:f>
                      <c15:dlblFieldTableCache>
                        <c:ptCount val="1"/>
                        <c:pt idx="0">
                          <c:v>Reino Unido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E389-4172-8F9A-B8FF17869BAC}"/>
                </c:ext>
              </c:extLst>
            </c:dLbl>
            <c:dLbl>
              <c:idx val="10"/>
              <c:layout>
                <c:manualLayout>
                  <c:x val="-4.5375648466476931E-2"/>
                  <c:y val="-2.7588405156770232E-2"/>
                </c:manualLayout>
              </c:layout>
              <c:tx>
                <c:strRef>
                  <c:f>Sheet0!$A$15</c:f>
                  <c:strCache>
                    <c:ptCount val="1"/>
                    <c:pt idx="0">
                      <c:v>Holanda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{3F6773DB-31EB-4F6E-852B-EC557E4C0F77}</c15:txfldGUID>
                      <c15:f>Sheet0!$A$15</c15:f>
                      <c15:dlblFieldTableCache>
                        <c:ptCount val="1"/>
                        <c:pt idx="0">
                          <c:v>Holanda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E389-4172-8F9A-B8FF17869BAC}"/>
                </c:ext>
              </c:extLst>
            </c:dLbl>
            <c:dLbl>
              <c:idx val="11"/>
              <c:tx>
                <c:strRef>
                  <c:f>Sheet0!$A$16</c:f>
                  <c:strCache>
                    <c:ptCount val="1"/>
                    <c:pt idx="0">
                      <c:v>Finlandia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{BC6E6FAE-DB16-4C93-ABA1-2840C0E79A3E}</c15:txfldGUID>
                      <c15:f>Sheet0!$A$16</c15:f>
                      <c15:dlblFieldTableCache>
                        <c:ptCount val="1"/>
                        <c:pt idx="0">
                          <c:v>Finlandia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E389-4172-8F9A-B8FF17869BAC}"/>
                </c:ext>
              </c:extLst>
            </c:dLbl>
            <c:dLbl>
              <c:idx val="12"/>
              <c:layout>
                <c:manualLayout>
                  <c:x val="-5.4929577464788736E-2"/>
                  <c:y val="-3.026041584481301E-2"/>
                </c:manualLayout>
              </c:layout>
              <c:tx>
                <c:strRef>
                  <c:f>Sheet0!$A$17</c:f>
                  <c:strCache>
                    <c:ptCount val="1"/>
                    <c:pt idx="0">
                      <c:v>Dinamarca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{1909CCF5-07E9-415C-BC23-63CF0416AB1B}</c15:txfldGUID>
                      <c15:f>Sheet0!$A$17</c15:f>
                      <c15:dlblFieldTableCache>
                        <c:ptCount val="1"/>
                        <c:pt idx="0">
                          <c:v>Dinamarca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E389-4172-8F9A-B8FF17869BAC}"/>
                </c:ext>
              </c:extLst>
            </c:dLbl>
            <c:dLbl>
              <c:idx val="13"/>
              <c:layout>
                <c:manualLayout>
                  <c:x val="-3.7828669303661043E-2"/>
                  <c:y val="-2.8323313293253174E-2"/>
                </c:manualLayout>
              </c:layout>
              <c:tx>
                <c:strRef>
                  <c:f>Sheet0!$A$18</c:f>
                  <c:strCache>
                    <c:ptCount val="1"/>
                    <c:pt idx="0">
                      <c:v>Suecia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{9B8A63A5-B228-4A86-B5B4-18B8AA3D19F7}</c15:txfldGUID>
                      <c15:f>Sheet0!$A$18</c15:f>
                      <c15:dlblFieldTableCache>
                        <c:ptCount val="1"/>
                        <c:pt idx="0">
                          <c:v>Suecia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E389-4172-8F9A-B8FF17869BA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xVal>
            <c:numRef>
              <c:f>Sheet0!$B$5:$B$18</c:f>
              <c:numCache>
                <c:formatCode>0.00</c:formatCode>
                <c:ptCount val="14"/>
                <c:pt idx="0">
                  <c:v>21.5</c:v>
                </c:pt>
                <c:pt idx="1">
                  <c:v>17.2</c:v>
                </c:pt>
                <c:pt idx="2">
                  <c:v>7.6</c:v>
                </c:pt>
                <c:pt idx="3">
                  <c:v>9.4</c:v>
                </c:pt>
                <c:pt idx="4">
                  <c:v>6.7</c:v>
                </c:pt>
                <c:pt idx="5">
                  <c:v>4.2</c:v>
                </c:pt>
                <c:pt idx="6">
                  <c:v>7.1</c:v>
                </c:pt>
                <c:pt idx="7">
                  <c:v>5.6</c:v>
                </c:pt>
                <c:pt idx="8">
                  <c:v>3.8</c:v>
                </c:pt>
                <c:pt idx="9">
                  <c:v>4.4000000000000004</c:v>
                </c:pt>
                <c:pt idx="10">
                  <c:v>4.9000000000000004</c:v>
                </c:pt>
                <c:pt idx="11">
                  <c:v>8.6</c:v>
                </c:pt>
                <c:pt idx="12">
                  <c:v>5.7</c:v>
                </c:pt>
                <c:pt idx="13">
                  <c:v>6.7</c:v>
                </c:pt>
              </c:numCache>
            </c:numRef>
          </c:xVal>
          <c:yVal>
            <c:numRef>
              <c:f>Sheet0!$C$5:$C$18</c:f>
              <c:numCache>
                <c:formatCode>0.00</c:formatCode>
                <c:ptCount val="14"/>
                <c:pt idx="0">
                  <c:v>66.910533444990193</c:v>
                </c:pt>
                <c:pt idx="1">
                  <c:v>76.765662849166262</c:v>
                </c:pt>
                <c:pt idx="2">
                  <c:v>100</c:v>
                </c:pt>
                <c:pt idx="3">
                  <c:v>107.10769306432354</c:v>
                </c:pt>
                <c:pt idx="4">
                  <c:v>113.53205869931548</c:v>
                </c:pt>
                <c:pt idx="5">
                  <c:v>113.56646406049786</c:v>
                </c:pt>
                <c:pt idx="6">
                  <c:v>118.61894774070119</c:v>
                </c:pt>
                <c:pt idx="7">
                  <c:v>119.07444137099608</c:v>
                </c:pt>
                <c:pt idx="8">
                  <c:v>121.04655728425421</c:v>
                </c:pt>
                <c:pt idx="9">
                  <c:v>122.8736907258826</c:v>
                </c:pt>
                <c:pt idx="10">
                  <c:v>127.06505772335109</c:v>
                </c:pt>
                <c:pt idx="11">
                  <c:v>128.4166083357504</c:v>
                </c:pt>
                <c:pt idx="12">
                  <c:v>134.11425343890048</c:v>
                </c:pt>
                <c:pt idx="13">
                  <c:v>140.86317225616295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E389-4172-8F9A-B8FF17869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351224"/>
        <c:axId val="1"/>
      </c:scatterChart>
      <c:valAx>
        <c:axId val="340351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&quot;%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34035122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strRef>
                  <c:f>'Sheet0 (3)'!$A$5</c:f>
                  <c:strCache>
                    <c:ptCount val="1"/>
                    <c:pt idx="0">
                      <c:v>Grecia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{9DC3FB40-60B3-4D43-8123-3149AC1D50C3}</c15:txfldGUID>
                      <c15:f>'Sheet0 (3)'!$A$5</c15:f>
                      <c15:dlblFieldTableCache>
                        <c:ptCount val="1"/>
                        <c:pt idx="0">
                          <c:v>Grecia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359-4030-BD01-92B3B0DB83DC}"/>
                </c:ext>
              </c:extLst>
            </c:dLbl>
            <c:dLbl>
              <c:idx val="1"/>
              <c:tx>
                <c:strRef>
                  <c:f>'Sheet0 (3)'!$A$6</c:f>
                  <c:strCache>
                    <c:ptCount val="1"/>
                    <c:pt idx="0">
                      <c:v>España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{BB2FC281-F234-4550-A7F9-43240EE8A756}</c15:txfldGUID>
                      <c15:f>'Sheet0 (3)'!$A$6</c15:f>
                      <c15:dlblFieldTableCache>
                        <c:ptCount val="1"/>
                        <c:pt idx="0">
                          <c:v>España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B359-4030-BD01-92B3B0DB83DC}"/>
                </c:ext>
              </c:extLst>
            </c:dLbl>
            <c:dLbl>
              <c:idx val="2"/>
              <c:layout>
                <c:manualLayout>
                  <c:x val="-4.2484442965756042E-2"/>
                  <c:y val="-2.7588405156770232E-2"/>
                </c:manualLayout>
              </c:layout>
              <c:tx>
                <c:strRef>
                  <c:f>'Sheet0 (3)'!$A$7</c:f>
                  <c:strCache>
                    <c:ptCount val="1"/>
                    <c:pt idx="0">
                      <c:v>EU - 28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{C49FC815-F80B-48E2-804D-CEEB97CF2925}</c15:txfldGUID>
                      <c15:f>'Sheet0 (3)'!$A$7</c15:f>
                      <c15:dlblFieldTableCache>
                        <c:ptCount val="1"/>
                        <c:pt idx="0">
                          <c:v>EU - 28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B359-4030-BD01-92B3B0DB83DC}"/>
                </c:ext>
              </c:extLst>
            </c:dLbl>
            <c:dLbl>
              <c:idx val="3"/>
              <c:tx>
                <c:strRef>
                  <c:f>'Sheet0 (3)'!$A$8</c:f>
                  <c:strCache>
                    <c:ptCount val="1"/>
                    <c:pt idx="0">
                      <c:v>Francia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{643BC2CB-2ED4-4DE5-A91D-F3D584A221C5}</c15:txfldGUID>
                      <c15:f>'Sheet0 (3)'!$A$8</c15:f>
                      <c15:dlblFieldTableCache>
                        <c:ptCount val="1"/>
                        <c:pt idx="0">
                          <c:v>Francia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B359-4030-BD01-92B3B0DB83DC}"/>
                </c:ext>
              </c:extLst>
            </c:dLbl>
            <c:dLbl>
              <c:idx val="4"/>
              <c:layout>
                <c:manualLayout>
                  <c:x val="-6.7797370399122675E-2"/>
                  <c:y val="3.1195829980170266E-2"/>
                </c:manualLayout>
              </c:layout>
              <c:tx>
                <c:strRef>
                  <c:f>'Sheet0 (3)'!$A$9</c:f>
                  <c:strCache>
                    <c:ptCount val="1"/>
                    <c:pt idx="0">
                      <c:v>Irlanda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{08AFBE06-821F-44D8-99BF-3736C8EAF62B}</c15:txfldGUID>
                      <c15:f>'Sheet0 (3)'!$A$9</c15:f>
                      <c15:dlblFieldTableCache>
                        <c:ptCount val="1"/>
                        <c:pt idx="0">
                          <c:v>Irlanda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B359-4030-BD01-92B3B0DB83DC}"/>
                </c:ext>
              </c:extLst>
            </c:dLbl>
            <c:dLbl>
              <c:idx val="5"/>
              <c:layout>
                <c:manualLayout>
                  <c:x val="-0.10110334799699335"/>
                  <c:y val="1.8037124117000404E-3"/>
                </c:manualLayout>
              </c:layout>
              <c:tx>
                <c:strRef>
                  <c:f>'Sheet0 (3)'!$A$10</c:f>
                  <c:strCache>
                    <c:ptCount val="1"/>
                    <c:pt idx="0">
                      <c:v>Noruega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{585C49E6-BB3D-4E86-B5EA-1453FB36AB43}</c15:txfldGUID>
                      <c15:f>'Sheet0 (3)'!$A$10</c15:f>
                      <c15:dlblFieldTableCache>
                        <c:ptCount val="1"/>
                        <c:pt idx="0">
                          <c:v>Noruega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B359-4030-BD01-92B3B0DB83DC}"/>
                </c:ext>
              </c:extLst>
            </c:dLbl>
            <c:dLbl>
              <c:idx val="6"/>
              <c:layout>
                <c:manualLayout>
                  <c:x val="1.0744379936072409E-2"/>
                  <c:y val="-1.1536294243775263E-2"/>
                </c:manualLayout>
              </c:layout>
              <c:tx>
                <c:strRef>
                  <c:f>'Sheet0 (3)'!$A$11</c:f>
                  <c:strCache>
                    <c:ptCount val="1"/>
                    <c:pt idx="0">
                      <c:v>Bélgica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{5D8A7B47-A9BB-413B-AF77-BF46CB28BF61}</c15:txfldGUID>
                      <c15:f>'Sheet0 (3)'!$A$11</c15:f>
                      <c15:dlblFieldTableCache>
                        <c:ptCount val="1"/>
                        <c:pt idx="0">
                          <c:v>Bélgica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B359-4030-BD01-92B3B0DB83DC}"/>
                </c:ext>
              </c:extLst>
            </c:dLbl>
            <c:dLbl>
              <c:idx val="7"/>
              <c:layout>
                <c:manualLayout>
                  <c:x val="-2.3607260360060625E-2"/>
                  <c:y val="-3.2932426532855739E-2"/>
                </c:manualLayout>
              </c:layout>
              <c:tx>
                <c:strRef>
                  <c:f>'Sheet0 (3)'!$A$12</c:f>
                  <c:strCache>
                    <c:ptCount val="1"/>
                    <c:pt idx="0">
                      <c:v>Luxemburgo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{8F1DEC2C-BC7F-4869-AFA2-E9D1D47F7288}</c15:txfldGUID>
                      <c15:f>'Sheet0 (3)'!$A$12</c15:f>
                      <c15:dlblFieldTableCache>
                        <c:ptCount val="1"/>
                        <c:pt idx="0">
                          <c:v>Luxemburgo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B359-4030-BD01-92B3B0DB83DC}"/>
                </c:ext>
              </c:extLst>
            </c:dLbl>
            <c:dLbl>
              <c:idx val="8"/>
              <c:layout>
                <c:manualLayout>
                  <c:x val="-9.9272362081500379E-2"/>
                  <c:y val="2.0507787227999258E-2"/>
                </c:manualLayout>
              </c:layout>
              <c:tx>
                <c:strRef>
                  <c:f>'Sheet0 (3)'!$A$13</c:f>
                  <c:strCache>
                    <c:ptCount val="1"/>
                    <c:pt idx="0">
                      <c:v>Alemania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{A14CBC6F-67E1-4872-A5B7-7EDECF5C8A5B}</c15:txfldGUID>
                      <c15:f>'Sheet0 (3)'!$A$13</c15:f>
                      <c15:dlblFieldTableCache>
                        <c:ptCount val="1"/>
                        <c:pt idx="0">
                          <c:v>Alemania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B359-4030-BD01-92B3B0DB83DC}"/>
                </c:ext>
              </c:extLst>
            </c:dLbl>
            <c:dLbl>
              <c:idx val="9"/>
              <c:layout>
                <c:manualLayout>
                  <c:x val="-0.11545783889689845"/>
                  <c:y val="-2.2244383780684728E-2"/>
                </c:manualLayout>
              </c:layout>
              <c:tx>
                <c:strRef>
                  <c:f>'Sheet0 (3)'!$A$14</c:f>
                  <c:strCache>
                    <c:ptCount val="1"/>
                    <c:pt idx="0">
                      <c:v>Reino Unido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{A2B015BD-3E4F-4FCD-8A87-B97E341DB9CC}</c15:txfldGUID>
                      <c15:f>'Sheet0 (3)'!$A$14</c15:f>
                      <c15:dlblFieldTableCache>
                        <c:ptCount val="1"/>
                        <c:pt idx="0">
                          <c:v>Reino Unido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B359-4030-BD01-92B3B0DB83DC}"/>
                </c:ext>
              </c:extLst>
            </c:dLbl>
            <c:dLbl>
              <c:idx val="10"/>
              <c:layout>
                <c:manualLayout>
                  <c:x val="-4.5375648466476931E-2"/>
                  <c:y val="-2.7588405156770232E-2"/>
                </c:manualLayout>
              </c:layout>
              <c:tx>
                <c:strRef>
                  <c:f>'Sheet0 (3)'!$A$15</c:f>
                  <c:strCache>
                    <c:ptCount val="1"/>
                    <c:pt idx="0">
                      <c:v>Holanda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{BE6A0EC8-CD86-4914-9BCF-AD13C402AE51}</c15:txfldGUID>
                      <c15:f>'Sheet0 (3)'!$A$15</c15:f>
                      <c15:dlblFieldTableCache>
                        <c:ptCount val="1"/>
                        <c:pt idx="0">
                          <c:v>Holanda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B359-4030-BD01-92B3B0DB83DC}"/>
                </c:ext>
              </c:extLst>
            </c:dLbl>
            <c:dLbl>
              <c:idx val="11"/>
              <c:tx>
                <c:strRef>
                  <c:f>'Sheet0 (3)'!$A$16</c:f>
                  <c:strCache>
                    <c:ptCount val="1"/>
                    <c:pt idx="0">
                      <c:v>Finlandia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{A6F0AF13-EF2E-4A1B-A567-E829E3EFAC69}</c15:txfldGUID>
                      <c15:f>'Sheet0 (3)'!$A$16</c15:f>
                      <c15:dlblFieldTableCache>
                        <c:ptCount val="1"/>
                        <c:pt idx="0">
                          <c:v>Finlandia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B359-4030-BD01-92B3B0DB83DC}"/>
                </c:ext>
              </c:extLst>
            </c:dLbl>
            <c:dLbl>
              <c:idx val="12"/>
              <c:layout>
                <c:manualLayout>
                  <c:x val="-5.4929577464788736E-2"/>
                  <c:y val="-3.026041584481301E-2"/>
                </c:manualLayout>
              </c:layout>
              <c:tx>
                <c:strRef>
                  <c:f>'Sheet0 (3)'!$A$17</c:f>
                  <c:strCache>
                    <c:ptCount val="1"/>
                    <c:pt idx="0">
                      <c:v>Dinamarca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{42F8B56B-C1AB-4393-BCBE-0EE861059C01}</c15:txfldGUID>
                      <c15:f>'Sheet0 (3)'!$A$17</c15:f>
                      <c15:dlblFieldTableCache>
                        <c:ptCount val="1"/>
                        <c:pt idx="0">
                          <c:v>Dinamarca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B359-4030-BD01-92B3B0DB83DC}"/>
                </c:ext>
              </c:extLst>
            </c:dLbl>
            <c:dLbl>
              <c:idx val="13"/>
              <c:layout>
                <c:manualLayout>
                  <c:x val="-3.7828669303661043E-2"/>
                  <c:y val="-2.8323313293253174E-2"/>
                </c:manualLayout>
              </c:layout>
              <c:tx>
                <c:strRef>
                  <c:f>'Sheet0 (3)'!$A$18</c:f>
                  <c:strCache>
                    <c:ptCount val="1"/>
                    <c:pt idx="0">
                      <c:v>Suecia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{EB15217E-B958-4703-8E3B-FA07D8B9291B}</c15:txfldGUID>
                      <c15:f>'Sheet0 (3)'!$A$18</c15:f>
                      <c15:dlblFieldTableCache>
                        <c:ptCount val="1"/>
                        <c:pt idx="0">
                          <c:v>Suecia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B359-4030-BD01-92B3B0DB83D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xVal>
            <c:numRef>
              <c:f>'Sheet0 (3)'!$B$5:$B$18</c:f>
              <c:numCache>
                <c:formatCode>0.00</c:formatCode>
                <c:ptCount val="14"/>
                <c:pt idx="0">
                  <c:v>21.5</c:v>
                </c:pt>
                <c:pt idx="1">
                  <c:v>17.2</c:v>
                </c:pt>
                <c:pt idx="2">
                  <c:v>7.6</c:v>
                </c:pt>
                <c:pt idx="3">
                  <c:v>9.4</c:v>
                </c:pt>
                <c:pt idx="4">
                  <c:v>6.7</c:v>
                </c:pt>
                <c:pt idx="5">
                  <c:v>4.2</c:v>
                </c:pt>
                <c:pt idx="6">
                  <c:v>7.1</c:v>
                </c:pt>
                <c:pt idx="7">
                  <c:v>5.6</c:v>
                </c:pt>
                <c:pt idx="8">
                  <c:v>3.8</c:v>
                </c:pt>
                <c:pt idx="9">
                  <c:v>4.4000000000000004</c:v>
                </c:pt>
                <c:pt idx="10">
                  <c:v>4.9000000000000004</c:v>
                </c:pt>
                <c:pt idx="11">
                  <c:v>8.6</c:v>
                </c:pt>
                <c:pt idx="12">
                  <c:v>5.7</c:v>
                </c:pt>
                <c:pt idx="13">
                  <c:v>6.7</c:v>
                </c:pt>
              </c:numCache>
            </c:numRef>
          </c:xVal>
          <c:yVal>
            <c:numRef>
              <c:f>'Sheet0 (3)'!$C$5:$C$18</c:f>
              <c:numCache>
                <c:formatCode>0.00</c:formatCode>
                <c:ptCount val="14"/>
                <c:pt idx="0">
                  <c:v>1.01</c:v>
                </c:pt>
                <c:pt idx="1">
                  <c:v>1.19</c:v>
                </c:pt>
                <c:pt idx="2">
                  <c:v>2.0299999999999998</c:v>
                </c:pt>
                <c:pt idx="3">
                  <c:v>2.25</c:v>
                </c:pt>
                <c:pt idx="4">
                  <c:v>1.18</c:v>
                </c:pt>
                <c:pt idx="5">
                  <c:v>2.0299999999999998</c:v>
                </c:pt>
                <c:pt idx="6">
                  <c:v>2.4900000000000002</c:v>
                </c:pt>
                <c:pt idx="7">
                  <c:v>1.24</c:v>
                </c:pt>
                <c:pt idx="8">
                  <c:v>2.94</c:v>
                </c:pt>
                <c:pt idx="9">
                  <c:v>1.69</c:v>
                </c:pt>
                <c:pt idx="10">
                  <c:v>2.0299999999999998</c:v>
                </c:pt>
                <c:pt idx="11">
                  <c:v>2.75</c:v>
                </c:pt>
                <c:pt idx="12">
                  <c:v>2.87</c:v>
                </c:pt>
                <c:pt idx="13">
                  <c:v>3.25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B359-4030-BD01-92B3B0DB8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353520"/>
        <c:axId val="1"/>
      </c:scatterChart>
      <c:valAx>
        <c:axId val="340353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&quot;%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0\ &quot;%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34035352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4088582677165354E-2"/>
                  <c:y val="-3.7526067692131425E-2"/>
                </c:manualLayout>
              </c:layout>
              <c:tx>
                <c:strRef>
                  <c:f>'tabla-4247'!$A$9</c:f>
                  <c:strCache>
                    <c:ptCount val="1"/>
                    <c:pt idx="0">
                      <c:v>España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{97F37677-B534-4475-997A-CC283D66CC47}</c15:txfldGUID>
                      <c15:f>'tabla-4247'!$A$9</c15:f>
                      <c15:dlblFieldTableCache>
                        <c:ptCount val="1"/>
                        <c:pt idx="0">
                          <c:v>España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380-4488-A2AA-1B2E1E7EB8D5}"/>
                </c:ext>
              </c:extLst>
            </c:dLbl>
            <c:dLbl>
              <c:idx val="1"/>
              <c:layout>
                <c:manualLayout>
                  <c:x val="-5.9406332020997377E-2"/>
                  <c:y val="-2.5194662637760309E-2"/>
                </c:manualLayout>
              </c:layout>
              <c:tx>
                <c:strRef>
                  <c:f>'tabla-4247'!$A$10</c:f>
                  <c:strCache>
                    <c:ptCount val="1"/>
                    <c:pt idx="0">
                      <c:v>Andalucía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{3B216505-A52D-4106-A810-BB15A3CB9313}</c15:txfldGUID>
                      <c15:f>'tabla-4247'!$A$10</c15:f>
                      <c15:dlblFieldTableCache>
                        <c:ptCount val="1"/>
                        <c:pt idx="0">
                          <c:v>Andalucía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B380-4488-A2AA-1B2E1E7EB8D5}"/>
                </c:ext>
              </c:extLst>
            </c:dLbl>
            <c:dLbl>
              <c:idx val="2"/>
              <c:layout>
                <c:manualLayout>
                  <c:x val="-4.7937500000000001E-2"/>
                  <c:y val="-2.5194662637760309E-2"/>
                </c:manualLayout>
              </c:layout>
              <c:tx>
                <c:strRef>
                  <c:f>'tabla-4247'!$A$11</c:f>
                  <c:strCache>
                    <c:ptCount val="1"/>
                    <c:pt idx="0">
                      <c:v>Aragón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{C2378D64-4C5B-419A-B8C4-0A9333FF89AD}</c15:txfldGUID>
                      <c15:f>'tabla-4247'!$A$11</c15:f>
                      <c15:dlblFieldTableCache>
                        <c:ptCount val="1"/>
                        <c:pt idx="0">
                          <c:v>Aragón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B380-4488-A2AA-1B2E1E7EB8D5}"/>
                </c:ext>
              </c:extLst>
            </c:dLbl>
            <c:dLbl>
              <c:idx val="3"/>
              <c:layout>
                <c:manualLayout>
                  <c:x val="-5.1572998687664039E-2"/>
                  <c:y val="-2.5194662637760365E-2"/>
                </c:manualLayout>
              </c:layout>
              <c:tx>
                <c:strRef>
                  <c:f>'tabla-4247'!$A$12</c:f>
                  <c:strCache>
                    <c:ptCount val="1"/>
                    <c:pt idx="0">
                      <c:v>Asturias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{D0464F40-B752-42E0-B70A-08EBC04272C4}</c15:txfldGUID>
                      <c15:f>'tabla-4247'!$A$12</c15:f>
                      <c15:dlblFieldTableCache>
                        <c:ptCount val="1"/>
                        <c:pt idx="0">
                          <c:v>Asturias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B380-4488-A2AA-1B2E1E7EB8D5}"/>
                </c:ext>
              </c:extLst>
            </c:dLbl>
            <c:dLbl>
              <c:idx val="4"/>
              <c:layout>
                <c:manualLayout>
                  <c:x val="-6.8770833333333337E-2"/>
                  <c:y val="-2.5194662637760476E-2"/>
                </c:manualLayout>
              </c:layout>
              <c:tx>
                <c:strRef>
                  <c:f>'tabla-4247'!$A$13</c:f>
                  <c:strCache>
                    <c:ptCount val="1"/>
                    <c:pt idx="0">
                      <c:v>Illes Balears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{B416876D-2B10-44D1-9197-C82219B535BD}</c15:txfldGUID>
                      <c15:f>'tabla-4247'!$A$13</c15:f>
                      <c15:dlblFieldTableCache>
                        <c:ptCount val="1"/>
                        <c:pt idx="0">
                          <c:v>Illes Balears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B380-4488-A2AA-1B2E1E7EB8D5}"/>
                </c:ext>
              </c:extLst>
            </c:dLbl>
            <c:dLbl>
              <c:idx val="5"/>
              <c:layout>
                <c:manualLayout>
                  <c:x val="-1.7608480942144636E-2"/>
                  <c:y val="4.8787112338151403E-2"/>
                </c:manualLayout>
              </c:layout>
              <c:tx>
                <c:strRef>
                  <c:f>'tabla-4247'!$A$14</c:f>
                  <c:strCache>
                    <c:ptCount val="1"/>
                    <c:pt idx="0">
                      <c:v>Canarias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{E45B03E7-C970-4620-90C1-5A918940751E}</c15:txfldGUID>
                      <c15:f>'tabla-4247'!$A$14</c15:f>
                      <c15:dlblFieldTableCache>
                        <c:ptCount val="1"/>
                        <c:pt idx="0">
                          <c:v>Canarias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B380-4488-A2AA-1B2E1E7EB8D5}"/>
                </c:ext>
              </c:extLst>
            </c:dLbl>
            <c:dLbl>
              <c:idx val="6"/>
              <c:layout>
                <c:manualLayout>
                  <c:x val="-8.335416666666666E-2"/>
                  <c:y val="5.1876618952058751E-2"/>
                </c:manualLayout>
              </c:layout>
              <c:tx>
                <c:strRef>
                  <c:f>'tabla-4247'!$A$15</c:f>
                  <c:strCache>
                    <c:ptCount val="1"/>
                    <c:pt idx="0">
                      <c:v>Cantabria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{6CCA5608-2436-4787-87CB-BDDB2026F207}</c15:txfldGUID>
                      <c15:f>'tabla-4247'!$A$15</c15:f>
                      <c15:dlblFieldTableCache>
                        <c:ptCount val="1"/>
                        <c:pt idx="0">
                          <c:v>Cantabria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B380-4488-A2AA-1B2E1E7EB8D5}"/>
                </c:ext>
              </c:extLst>
            </c:dLbl>
            <c:dLbl>
              <c:idx val="7"/>
              <c:layout>
                <c:manualLayout>
                  <c:x val="-0.20393278424867037"/>
                  <c:y val="-1.1272911268409595E-2"/>
                </c:manualLayout>
              </c:layout>
              <c:tx>
                <c:strRef>
                  <c:f>'tabla-4247'!$A$16</c:f>
                  <c:strCache>
                    <c:ptCount val="1"/>
                    <c:pt idx="0">
                      <c:v>Castilla y León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{CBCCBEA5-8148-42D9-B5C4-B993ABE08EAB}</c15:txfldGUID>
                      <c15:f>'tabla-4247'!$A$16</c15:f>
                      <c15:dlblFieldTableCache>
                        <c:ptCount val="1"/>
                        <c:pt idx="0">
                          <c:v>Castilla y León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B380-4488-A2AA-1B2E1E7EB8D5}"/>
                </c:ext>
              </c:extLst>
            </c:dLbl>
            <c:dLbl>
              <c:idx val="8"/>
              <c:layout>
                <c:manualLayout>
                  <c:x val="-0.25153566705056918"/>
                  <c:y val="-1.5946832241873397E-2"/>
                </c:manualLayout>
              </c:layout>
              <c:tx>
                <c:strRef>
                  <c:f>'tabla-4247'!$A$17</c:f>
                  <c:strCache>
                    <c:ptCount val="1"/>
                    <c:pt idx="0">
                      <c:v>Castilla - La Mancha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530255961596085"/>
                      <c:h val="8.0154312908159719E-2"/>
                    </c:manualLayout>
                  </c15:layout>
                  <c15:dlblFieldTable>
                    <c15:dlblFTEntry>
                      <c15:txfldGUID>{625C0AD3-0F69-44BB-AA20-4F8E18FF6B39}</c15:txfldGUID>
                      <c15:f>'tabla-4247'!$A$17</c15:f>
                      <c15:dlblFieldTableCache>
                        <c:ptCount val="1"/>
                        <c:pt idx="0">
                          <c:v>Castilla - La Mancha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B380-4488-A2AA-1B2E1E7EB8D5}"/>
                </c:ext>
              </c:extLst>
            </c:dLbl>
            <c:dLbl>
              <c:idx val="9"/>
              <c:layout>
                <c:manualLayout>
                  <c:x val="-5.9921916010498691E-2"/>
                  <c:y val="-2.5194662637760393E-2"/>
                </c:manualLayout>
              </c:layout>
              <c:tx>
                <c:strRef>
                  <c:f>'tabla-4247'!$A$18</c:f>
                  <c:strCache>
                    <c:ptCount val="1"/>
                    <c:pt idx="0">
                      <c:v>Catalunya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{1F676589-A354-4BBE-B5B4-6F5F374FF2F8}</c15:txfldGUID>
                      <c15:f>'tabla-4247'!$A$18</c15:f>
                      <c15:dlblFieldTableCache>
                        <c:ptCount val="1"/>
                        <c:pt idx="0">
                          <c:v>Catalunya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B380-4488-A2AA-1B2E1E7EB8D5}"/>
                </c:ext>
              </c:extLst>
            </c:dLbl>
            <c:dLbl>
              <c:idx val="10"/>
              <c:layout>
                <c:manualLayout>
                  <c:x val="-7.6078248031496057E-2"/>
                  <c:y val="-2.519466263776042E-2"/>
                </c:manualLayout>
              </c:layout>
              <c:tx>
                <c:strRef>
                  <c:f>'tabla-4247'!$A$19</c:f>
                  <c:strCache>
                    <c:ptCount val="1"/>
                    <c:pt idx="0">
                      <c:v>C. Valenciana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{6D66A1CE-8015-4129-B4B3-AD4802E8C482}</c15:txfldGUID>
                      <c15:f>'tabla-4247'!$A$19</c15:f>
                      <c15:dlblFieldTableCache>
                        <c:ptCount val="1"/>
                        <c:pt idx="0">
                          <c:v>C. Valenciana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B380-4488-A2AA-1B2E1E7EB8D5}"/>
                </c:ext>
              </c:extLst>
            </c:dLbl>
            <c:dLbl>
              <c:idx val="11"/>
              <c:layout>
                <c:manualLayout>
                  <c:x val="-7.1369914698162729E-2"/>
                  <c:y val="-2.5194662637760365E-2"/>
                </c:manualLayout>
              </c:layout>
              <c:tx>
                <c:strRef>
                  <c:f>'tabla-4247'!$A$20</c:f>
                  <c:strCache>
                    <c:ptCount val="1"/>
                    <c:pt idx="0">
                      <c:v>Extremadura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{2DD27F9F-28B5-4786-A3E5-074AB947F01B}</c15:txfldGUID>
                      <c15:f>'tabla-4247'!$A$20</c15:f>
                      <c15:dlblFieldTableCache>
                        <c:ptCount val="1"/>
                        <c:pt idx="0">
                          <c:v>Extremadura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B380-4488-A2AA-1B2E1E7EB8D5}"/>
                </c:ext>
              </c:extLst>
            </c:dLbl>
            <c:dLbl>
              <c:idx val="12"/>
              <c:layout>
                <c:manualLayout>
                  <c:x val="-4.636466535433071E-2"/>
                  <c:y val="-2.5194662637760365E-2"/>
                </c:manualLayout>
              </c:layout>
              <c:tx>
                <c:strRef>
                  <c:f>'tabla-4247'!$A$21</c:f>
                  <c:strCache>
                    <c:ptCount val="1"/>
                    <c:pt idx="0">
                      <c:v>Galicia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{9F746A5D-9812-40F4-A4F1-4EEA886DB4FA}</c15:txfldGUID>
                      <c15:f>'tabla-4247'!$A$21</c15:f>
                      <c15:dlblFieldTableCache>
                        <c:ptCount val="1"/>
                        <c:pt idx="0">
                          <c:v>Galicia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B380-4488-A2AA-1B2E1E7EB8D5}"/>
                </c:ext>
              </c:extLst>
            </c:dLbl>
            <c:dLbl>
              <c:idx val="13"/>
              <c:layout>
                <c:manualLayout>
                  <c:x val="-4.6359416010498686E-2"/>
                  <c:y val="-2.5194662637760365E-2"/>
                </c:manualLayout>
              </c:layout>
              <c:tx>
                <c:strRef>
                  <c:f>'tabla-4247'!$A$22</c:f>
                  <c:strCache>
                    <c:ptCount val="1"/>
                    <c:pt idx="0">
                      <c:v>Madrid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{F84B9CF9-7DE3-44D8-A880-D65748FA6712}</c15:txfldGUID>
                      <c15:f>'tabla-4247'!$A$22</c15:f>
                      <c15:dlblFieldTableCache>
                        <c:ptCount val="1"/>
                        <c:pt idx="0">
                          <c:v>Madrid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B380-4488-A2AA-1B2E1E7EB8D5}"/>
                </c:ext>
              </c:extLst>
            </c:dLbl>
            <c:dLbl>
              <c:idx val="14"/>
              <c:layout>
                <c:manualLayout>
                  <c:x val="-8.3333333333334095E-3"/>
                  <c:y val="-6.6975550562037769E-3"/>
                </c:manualLayout>
              </c:layout>
              <c:tx>
                <c:strRef>
                  <c:f>'tabla-4247'!$A$23</c:f>
                  <c:strCache>
                    <c:ptCount val="1"/>
                    <c:pt idx="0">
                      <c:v>Murcia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{E1EE8679-EBAB-4A10-B4E5-BB8D6B67C98D}</c15:txfldGUID>
                      <c15:f>'tabla-4247'!$A$23</c15:f>
                      <c15:dlblFieldTableCache>
                        <c:ptCount val="1"/>
                        <c:pt idx="0">
                          <c:v>Murcia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B380-4488-A2AA-1B2E1E7EB8D5}"/>
                </c:ext>
              </c:extLst>
            </c:dLbl>
            <c:dLbl>
              <c:idx val="15"/>
              <c:layout>
                <c:manualLayout>
                  <c:x val="-0.10779988612350833"/>
                  <c:y val="-1.8334056602244714E-2"/>
                </c:manualLayout>
              </c:layout>
              <c:tx>
                <c:strRef>
                  <c:f>'tabla-4247'!$A$24</c:f>
                  <c:strCache>
                    <c:ptCount val="1"/>
                    <c:pt idx="0">
                      <c:v>Navarra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{AEE40F34-BEA2-4DD1-A425-4313931D8E6F}</c15:txfldGUID>
                      <c15:f>'tabla-4247'!$A$24</c15:f>
                      <c15:dlblFieldTableCache>
                        <c:ptCount val="1"/>
                        <c:pt idx="0">
                          <c:v>Navarra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B380-4488-A2AA-1B2E1E7EB8D5}"/>
                </c:ext>
              </c:extLst>
            </c:dLbl>
            <c:dLbl>
              <c:idx val="16"/>
              <c:layout>
                <c:manualLayout>
                  <c:x val="-7.0854480469776021E-2"/>
                  <c:y val="-3.4342008358707765E-2"/>
                </c:manualLayout>
              </c:layout>
              <c:tx>
                <c:strRef>
                  <c:f>'tabla-4247'!$A$25</c:f>
                  <c:strCache>
                    <c:ptCount val="1"/>
                    <c:pt idx="0">
                      <c:v>País Vasco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{2E7C13F2-B2DB-4EA8-954B-38AAE16DFCE1}</c15:txfldGUID>
                      <c15:f>'tabla-4247'!$A$25</c15:f>
                      <c15:dlblFieldTableCache>
                        <c:ptCount val="1"/>
                        <c:pt idx="0">
                          <c:v>País Vasco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B380-4488-A2AA-1B2E1E7EB8D5}"/>
                </c:ext>
              </c:extLst>
            </c:dLbl>
            <c:dLbl>
              <c:idx val="17"/>
              <c:layout>
                <c:manualLayout>
                  <c:x val="-0.11043749999999999"/>
                  <c:y val="-3.6147037926110123E-3"/>
                </c:manualLayout>
              </c:layout>
              <c:tx>
                <c:strRef>
                  <c:f>'tabla-4247'!$A$26</c:f>
                  <c:strCache>
                    <c:ptCount val="1"/>
                    <c:pt idx="0">
                      <c:v>La Rioja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{4A233103-F3ED-4F20-BA40-DB7582807D05}</c15:txfldGUID>
                      <c15:f>'tabla-4247'!$A$26</c15:f>
                      <c15:dlblFieldTableCache>
                        <c:ptCount val="1"/>
                        <c:pt idx="0">
                          <c:v>La Rioja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B380-4488-A2AA-1B2E1E7EB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xVal>
            <c:numRef>
              <c:f>'tabla-4247'!$B$9:$B$26</c:f>
              <c:numCache>
                <c:formatCode>#,##0.00</c:formatCode>
                <c:ptCount val="18"/>
                <c:pt idx="0">
                  <c:v>16.739999999999998</c:v>
                </c:pt>
                <c:pt idx="1">
                  <c:v>24.74</c:v>
                </c:pt>
                <c:pt idx="2">
                  <c:v>11.58</c:v>
                </c:pt>
                <c:pt idx="3">
                  <c:v>15.02</c:v>
                </c:pt>
                <c:pt idx="4">
                  <c:v>17.420000000000002</c:v>
                </c:pt>
                <c:pt idx="5">
                  <c:v>20.62</c:v>
                </c:pt>
                <c:pt idx="6">
                  <c:v>12.46</c:v>
                </c:pt>
                <c:pt idx="7">
                  <c:v>13.91</c:v>
                </c:pt>
                <c:pt idx="8">
                  <c:v>20.68</c:v>
                </c:pt>
                <c:pt idx="9">
                  <c:v>12.19</c:v>
                </c:pt>
                <c:pt idx="10">
                  <c:v>17.13</c:v>
                </c:pt>
                <c:pt idx="11">
                  <c:v>25.94</c:v>
                </c:pt>
                <c:pt idx="12">
                  <c:v>15.08</c:v>
                </c:pt>
                <c:pt idx="13">
                  <c:v>13.4</c:v>
                </c:pt>
                <c:pt idx="14">
                  <c:v>18.600000000000001</c:v>
                </c:pt>
                <c:pt idx="15">
                  <c:v>10.54</c:v>
                </c:pt>
                <c:pt idx="16">
                  <c:v>10.76</c:v>
                </c:pt>
                <c:pt idx="17">
                  <c:v>11.03</c:v>
                </c:pt>
              </c:numCache>
            </c:numRef>
          </c:xVal>
          <c:yVal>
            <c:numRef>
              <c:f>'tabla-4247'!$C$9:$C$26</c:f>
              <c:numCache>
                <c:formatCode>General</c:formatCode>
                <c:ptCount val="18"/>
                <c:pt idx="0">
                  <c:v>1.19</c:v>
                </c:pt>
                <c:pt idx="1">
                  <c:v>0.89</c:v>
                </c:pt>
                <c:pt idx="2">
                  <c:v>0.89</c:v>
                </c:pt>
                <c:pt idx="3">
                  <c:v>0.74</c:v>
                </c:pt>
                <c:pt idx="4">
                  <c:v>0.33</c:v>
                </c:pt>
                <c:pt idx="5">
                  <c:v>0.47</c:v>
                </c:pt>
                <c:pt idx="6">
                  <c:v>0.84</c:v>
                </c:pt>
                <c:pt idx="7">
                  <c:v>1.1000000000000001</c:v>
                </c:pt>
                <c:pt idx="8">
                  <c:v>0.56999999999999995</c:v>
                </c:pt>
                <c:pt idx="9">
                  <c:v>1.46</c:v>
                </c:pt>
                <c:pt idx="10">
                  <c:v>0.99</c:v>
                </c:pt>
                <c:pt idx="11">
                  <c:v>0.6</c:v>
                </c:pt>
                <c:pt idx="12">
                  <c:v>0.87</c:v>
                </c:pt>
                <c:pt idx="13">
                  <c:v>1.66</c:v>
                </c:pt>
                <c:pt idx="14">
                  <c:v>0.94</c:v>
                </c:pt>
                <c:pt idx="15">
                  <c:v>1.62</c:v>
                </c:pt>
                <c:pt idx="16">
                  <c:v>1.89</c:v>
                </c:pt>
                <c:pt idx="17">
                  <c:v>0.84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B380-4488-A2AA-1B2E1E7EB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837928"/>
        <c:axId val="373838256"/>
      </c:scatterChart>
      <c:valAx>
        <c:axId val="373837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\ &quot;%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3838256"/>
        <c:crosses val="autoZero"/>
        <c:crossBetween val="midCat"/>
      </c:valAx>
      <c:valAx>
        <c:axId val="37383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#,##0.00\ &quot;%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3837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5F0B3-0B38-46EB-A527-A07F88048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C7A846-BF08-40AE-8093-E2E073624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4C517-932F-4B59-AB49-A9C2BC6F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B47A7A-B56E-4C83-8AF4-8C8FE61A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DC0B54-54E9-46C1-B0E6-1FA20696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90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D68EC-E5BC-4E69-B874-A496FAA8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0842EB-8667-49D6-9135-749CAF6AA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F7A85D-6202-4171-86D2-674B746F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A7F375-F873-47ED-B03E-A9B9F5FA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573749-BF06-4C83-AD94-FCCD48A8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70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03996-A208-4F53-938D-D82475F2B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23A82-A107-48EB-9823-A4D02BBA7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246A2-50CE-4E49-A8C3-93B89A08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F827F-F911-42F7-9D4F-A074C446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90D834-6D3A-4608-8CB7-6C50FD41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69BF8-35FC-41E4-A3C9-FB3E8C1A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378B2F-9274-492F-B6B5-4B28363A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1A9D0C-810A-47B5-9802-422ABD3A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36AB54-8943-4EBE-9963-E6638A34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E3C5F4-9AC4-4711-BE61-B3C2E782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79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4F0F1-095E-438A-A473-3B05DAA77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BE2DF9-EA1F-46C4-A4EE-DE7B510A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1D1D5F-5251-4D21-80A7-46119689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9071CE-6664-4B1B-9C2C-E7702318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1C9D53-478E-4F6E-8EE5-40817682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98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58108-CEAD-46F6-90ED-D4EA19BF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45F5BD-385B-43B6-B76A-4768BB473E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68E589-C0F9-4FC5-9CC9-60CA7BAA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D76139-B9F0-4789-8B04-0BBCB04F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40420D-94D0-4D36-9BE9-65295C33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66BF46-DF0F-4887-803A-51FD5FF6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65E9C-D1C7-431D-845A-28381744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B8ED94-FF56-46FD-837A-167498CAB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BEBBD2-5E2A-4FB6-AA8C-039EFF2D1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7BDEE1-A391-4335-8994-4C2FE86A0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006593-F2C2-411E-911B-2C794E5F0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0F4B95-95F6-4CB3-BBF0-BEE2A660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434A32-B064-4760-88A2-5A1081B7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E4FEC2-7601-4D32-AA89-EB856A7F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55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63CF5-F639-46A5-A42C-88C9A254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459B2D-566C-41DD-AD5D-B44C5B87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AB047C-4AED-43D8-B872-3A0E9FD1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A57BF7-68B2-4DC1-A180-4E385E39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94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D9EE35-3514-4D4F-A6D6-454D4EA7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5459BF-CA26-4F7E-A3DA-E687E324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4B5C04-3A8B-4C8C-924F-3A307E84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25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8D721-57BD-451E-AB5F-8BFC45BC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525969-4F41-48BB-9688-03D1C12C4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4D280F-44F3-45E4-8343-7A6E536A9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51F91E-F79C-4FAF-8935-4E4EDD73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4BB976-8495-4748-8EF9-63581671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75CA2A-E0BE-4FAA-9473-C686BD36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98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BD1B7-E550-4C59-93FC-708C1B113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33D97F-AC62-46FA-9308-A52C1A01D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CB54CE-2349-4141-BD94-CCFC9FC7E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A022E2-C502-4D03-9C7E-3657076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37C9D8-E289-4E44-AFF7-420C6E09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152EBA-307A-4C37-A663-6F08F69B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9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C6C9CC-3715-4E03-A137-CA424A17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BC82E8-404C-4EA0-8825-344B5CD47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BBB85C-5745-4AD7-B623-71B4A382C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4EBF8-E005-4ECD-A812-8BB40E44BDCA}" type="datetimeFigureOut">
              <a:rPr lang="es-ES" smtClean="0"/>
              <a:t>03/05/2018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45E0D-D799-4FCB-80DA-33454D77A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4FFB7-E7AC-4DD7-AAE1-6598A5DF7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B525-8DA2-4A37-B9B1-7CF399B08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16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stat.eus/bancopx/spanish/id_2268/indiceRR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ec.europa.eu/eurostat/documents/2995521/8308458/4-12102017-AP-EN.pdf/dc9466cb-f7ba-4cd2-9f39-250fb45edae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045B59B-615E-4718-A150-42DE5D03E1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CF29CD-38B8-4924-BA11-6D60517487E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A71184B-9FE2-458B-AEB3-04A34901B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49" y="758016"/>
            <a:ext cx="10901471" cy="31614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3FB4067-DAC5-448F-BEE8-A990661C9A36}"/>
              </a:ext>
            </a:extLst>
          </p:cNvPr>
          <p:cNvSpPr txBox="1"/>
          <p:nvPr/>
        </p:nvSpPr>
        <p:spPr>
          <a:xfrm>
            <a:off x="707011" y="5010330"/>
            <a:ext cx="10765410" cy="120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Factor de </a:t>
            </a:r>
            <a:r>
              <a:rPr lang="en-US" sz="4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competitividad</a:t>
            </a: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4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inversión</a:t>
            </a: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en R+D </a:t>
            </a:r>
            <a:r>
              <a:rPr lang="en-US" sz="4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sobre</a:t>
            </a: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PIB”</a:t>
            </a:r>
          </a:p>
        </p:txBody>
      </p:sp>
    </p:spTree>
    <p:extLst>
      <p:ext uri="{BB962C8B-B14F-4D97-AF65-F5344CB8AC3E}">
        <p14:creationId xmlns:p14="http://schemas.microsoft.com/office/powerpoint/2010/main" val="261179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D9182B4-37EF-402A-9D7B-9AB87270CFE6}"/>
              </a:ext>
            </a:extLst>
          </p:cNvPr>
          <p:cNvSpPr txBox="1"/>
          <p:nvPr/>
        </p:nvSpPr>
        <p:spPr>
          <a:xfrm>
            <a:off x="617100" y="445195"/>
            <a:ext cx="10515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Global </a:t>
            </a:r>
            <a:r>
              <a:rPr lang="es-ES" sz="2400" b="1" dirty="0" err="1"/>
              <a:t>Competitiveness</a:t>
            </a:r>
            <a:r>
              <a:rPr lang="es-ES" sz="2400" b="1" dirty="0"/>
              <a:t> </a:t>
            </a:r>
            <a:r>
              <a:rPr lang="es-ES" sz="2400" b="1" dirty="0" err="1"/>
              <a:t>Index</a:t>
            </a:r>
            <a:r>
              <a:rPr lang="es-ES" sz="2400" b="1" dirty="0"/>
              <a:t> 2017–2018</a:t>
            </a:r>
          </a:p>
          <a:p>
            <a:r>
              <a:rPr lang="es-ES" sz="2400" b="1" dirty="0" err="1"/>
              <a:t>Spain</a:t>
            </a:r>
            <a:endParaRPr lang="es-ES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C8B125C-598A-4C91-BC6A-F9BE89D1B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54" y="1262062"/>
            <a:ext cx="11513147" cy="500810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8197E78-803A-404D-88CD-9BE9FEDB54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6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D9182B4-37EF-402A-9D7B-9AB87270CFE6}"/>
              </a:ext>
            </a:extLst>
          </p:cNvPr>
          <p:cNvSpPr txBox="1"/>
          <p:nvPr/>
        </p:nvSpPr>
        <p:spPr>
          <a:xfrm>
            <a:off x="617100" y="445195"/>
            <a:ext cx="10515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Global </a:t>
            </a:r>
            <a:r>
              <a:rPr lang="es-ES" sz="2400" b="1" dirty="0" err="1"/>
              <a:t>Competitiveness</a:t>
            </a:r>
            <a:r>
              <a:rPr lang="es-ES" sz="2400" b="1" dirty="0"/>
              <a:t> </a:t>
            </a:r>
            <a:r>
              <a:rPr lang="es-ES" sz="2400" b="1" dirty="0" err="1"/>
              <a:t>Index</a:t>
            </a:r>
            <a:r>
              <a:rPr lang="es-ES" sz="2400" b="1" dirty="0"/>
              <a:t> 2017–2018</a:t>
            </a:r>
          </a:p>
          <a:p>
            <a:r>
              <a:rPr lang="es-ES" sz="2400" b="1" dirty="0" err="1"/>
              <a:t>Spain</a:t>
            </a:r>
            <a:endParaRPr lang="es-ES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6B86048-3EA6-4D64-8D2C-21DB7DB27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00" y="1500415"/>
            <a:ext cx="11225254" cy="340541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BDEBCB7-675B-48CD-B6BB-1B4A96B42B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1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D9182B4-37EF-402A-9D7B-9AB87270CFE6}"/>
              </a:ext>
            </a:extLst>
          </p:cNvPr>
          <p:cNvSpPr txBox="1"/>
          <p:nvPr/>
        </p:nvSpPr>
        <p:spPr>
          <a:xfrm>
            <a:off x="617100" y="445195"/>
            <a:ext cx="1051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Indicadores de la Estrategia Europa 2020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C3E3BA-45C6-40A8-9D1D-0580EC6BA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21" y="445195"/>
            <a:ext cx="9659110" cy="660816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4A815E9-A7AC-4B95-9C22-E5ACC8456098}"/>
              </a:ext>
            </a:extLst>
          </p:cNvPr>
          <p:cNvSpPr txBox="1"/>
          <p:nvPr/>
        </p:nvSpPr>
        <p:spPr>
          <a:xfrm>
            <a:off x="7645455" y="4475578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DIN Next Rounded LT Pro Light" panose="020F0303020203050203" pitchFamily="34" charset="0"/>
              </a:rPr>
              <a:t>2008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0495594-2543-4E38-BA34-1964031F68A5}"/>
              </a:ext>
            </a:extLst>
          </p:cNvPr>
          <p:cNvSpPr txBox="1"/>
          <p:nvPr/>
        </p:nvSpPr>
        <p:spPr>
          <a:xfrm>
            <a:off x="8008343" y="192075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accent1"/>
                </a:solidFill>
                <a:latin typeface="DIN Next Rounded LT Pro Light" panose="020F0303020203050203" pitchFamily="34" charset="0"/>
              </a:rPr>
              <a:t>2016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D55FB4A-DE47-410E-A660-9CB53545B1E3}"/>
              </a:ext>
            </a:extLst>
          </p:cNvPr>
          <p:cNvSpPr txBox="1"/>
          <p:nvPr/>
        </p:nvSpPr>
        <p:spPr>
          <a:xfrm>
            <a:off x="9791886" y="676027"/>
            <a:ext cx="1340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C0000"/>
                </a:solidFill>
                <a:latin typeface="DIN Next Rounded LT Pro Light" panose="020F0303020203050203" pitchFamily="34" charset="0"/>
              </a:rPr>
              <a:t>objetivo</a:t>
            </a:r>
          </a:p>
          <a:p>
            <a:r>
              <a:rPr lang="es-ES" sz="2400" b="1" dirty="0">
                <a:solidFill>
                  <a:srgbClr val="CC0000"/>
                </a:solidFill>
                <a:latin typeface="DIN Next Rounded LT Pro Light" panose="020F0303020203050203" pitchFamily="34" charset="0"/>
              </a:rPr>
              <a:t>2020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2031F2C-9F8B-4432-A0D1-12D9BBD2F9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2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, mapa&#10;&#10;Descripción generada con confianza muy alta">
            <a:extLst>
              <a:ext uri="{FF2B5EF4-FFF2-40B4-BE49-F238E27FC236}">
                <a16:creationId xmlns:a16="http://schemas.microsoft.com/office/drawing/2014/main" id="{04ACF2FC-3390-49BF-B5BE-2C57BF0FF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315" y="0"/>
            <a:ext cx="6734629" cy="685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7046465-CA85-47D4-91D0-CDDE72743A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52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texto&#10;&#10;Descripción generada con confianza muy alta">
            <a:extLst>
              <a:ext uri="{FF2B5EF4-FFF2-40B4-BE49-F238E27FC236}">
                <a16:creationId xmlns:a16="http://schemas.microsoft.com/office/drawing/2014/main" id="{D87C0C59-C99A-42F9-A0E6-5B88D4A9D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084EC22-6EC6-441B-BA33-4BFADE1D17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8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D9182B4-37EF-402A-9D7B-9AB87270CFE6}"/>
              </a:ext>
            </a:extLst>
          </p:cNvPr>
          <p:cNvSpPr txBox="1"/>
          <p:nvPr/>
        </p:nvSpPr>
        <p:spPr>
          <a:xfrm>
            <a:off x="644810" y="445195"/>
            <a:ext cx="1051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Readiness for the Future of Production Report 2018</a:t>
            </a:r>
            <a:endParaRPr lang="es-ES" sz="2400" b="1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69206FA-DC1D-4318-A2A2-6E3B99936D9A}"/>
              </a:ext>
            </a:extLst>
          </p:cNvPr>
          <p:cNvCxnSpPr>
            <a:cxnSpLocks/>
          </p:cNvCxnSpPr>
          <p:nvPr/>
        </p:nvCxnSpPr>
        <p:spPr>
          <a:xfrm>
            <a:off x="734310" y="967980"/>
            <a:ext cx="9144000" cy="0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EE290A32-01F3-403B-831E-F934EF5B2B47}"/>
              </a:ext>
            </a:extLst>
          </p:cNvPr>
          <p:cNvSpPr txBox="1"/>
          <p:nvPr/>
        </p:nvSpPr>
        <p:spPr>
          <a:xfrm>
            <a:off x="632449" y="1091086"/>
            <a:ext cx="8047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DIN Next Rounded LT Pro Light" panose="020F0303020203050203" pitchFamily="34" charset="0"/>
              </a:rPr>
              <a:t>Países líderes en su capacidad de adaptarse a los retos del futuro de </a:t>
            </a:r>
            <a:r>
              <a:rPr lang="es-ES">
                <a:latin typeface="DIN Next Rounded LT Pro Light" panose="020F0303020203050203" pitchFamily="34" charset="0"/>
              </a:rPr>
              <a:t>la Industria</a:t>
            </a:r>
            <a:endParaRPr lang="es-ES" dirty="0">
              <a:latin typeface="DIN Next Rounded LT Pro Light" panose="020F0303020203050203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000C845-C935-439A-BC7C-EAADF84C2F9B}"/>
              </a:ext>
            </a:extLst>
          </p:cNvPr>
          <p:cNvSpPr txBox="1"/>
          <p:nvPr/>
        </p:nvSpPr>
        <p:spPr>
          <a:xfrm>
            <a:off x="1499622" y="6374843"/>
            <a:ext cx="3253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dirty="0">
                <a:latin typeface="DIN Next Rounded LT Pro Light" panose="020F0303020203050203" pitchFamily="34" charset="0"/>
              </a:rPr>
              <a:t>Fuente: </a:t>
            </a:r>
            <a:r>
              <a:rPr lang="es-ES" sz="1200" dirty="0" err="1">
                <a:latin typeface="DIN Next Rounded LT Pro Light" panose="020F0303020203050203" pitchFamily="34" charset="0"/>
              </a:rPr>
              <a:t>World</a:t>
            </a:r>
            <a:r>
              <a:rPr lang="es-ES" sz="1200" dirty="0">
                <a:latin typeface="DIN Next Rounded LT Pro Light" panose="020F0303020203050203" pitchFamily="34" charset="0"/>
              </a:rPr>
              <a:t> </a:t>
            </a:r>
            <a:r>
              <a:rPr lang="es-ES" sz="1200" dirty="0" err="1">
                <a:latin typeface="DIN Next Rounded LT Pro Light" panose="020F0303020203050203" pitchFamily="34" charset="0"/>
              </a:rPr>
              <a:t>Economic</a:t>
            </a:r>
            <a:r>
              <a:rPr lang="es-ES" sz="1200" dirty="0">
                <a:latin typeface="DIN Next Rounded LT Pro Light" panose="020F0303020203050203" pitchFamily="34" charset="0"/>
              </a:rPr>
              <a:t> Forum, </a:t>
            </a:r>
          </a:p>
          <a:p>
            <a:r>
              <a:rPr lang="es-ES" sz="1200" dirty="0">
                <a:latin typeface="DIN Next Rounded LT Pro Light" panose="020F0303020203050203" pitchFamily="34" charset="0"/>
              </a:rPr>
              <a:t>	  A.T. Kearney, elaboración propia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7683A40-282E-49EC-BFAC-98EE63EFB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71" b="3606"/>
          <a:stretch/>
        </p:blipFill>
        <p:spPr>
          <a:xfrm>
            <a:off x="2143385" y="1973695"/>
            <a:ext cx="7377746" cy="355136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ED63822-2AA2-4090-BDE4-7D86B1ACA96B}"/>
              </a:ext>
            </a:extLst>
          </p:cNvPr>
          <p:cNvSpPr txBox="1"/>
          <p:nvPr/>
        </p:nvSpPr>
        <p:spPr>
          <a:xfrm>
            <a:off x="5275180" y="5654043"/>
            <a:ext cx="40496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latin typeface="DIN Next Rounded LT Pro Light" panose="020F0303020203050203" pitchFamily="34" charset="0"/>
              </a:rPr>
              <a:t>Ranking por “Estructura de Producción”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18B86B2-B3B0-4DDA-8422-29AF72C4948F}"/>
              </a:ext>
            </a:extLst>
          </p:cNvPr>
          <p:cNvSpPr txBox="1"/>
          <p:nvPr/>
        </p:nvSpPr>
        <p:spPr>
          <a:xfrm>
            <a:off x="1050457" y="1939431"/>
            <a:ext cx="1358705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latin typeface="DIN Next Rounded LT Pro Light" panose="020F0303020203050203" pitchFamily="34" charset="0"/>
              </a:rPr>
              <a:t>Ranking</a:t>
            </a:r>
          </a:p>
          <a:p>
            <a:r>
              <a:rPr lang="es-ES" dirty="0">
                <a:latin typeface="DIN Next Rounded LT Pro Light" panose="020F0303020203050203" pitchFamily="34" charset="0"/>
              </a:rPr>
              <a:t>por </a:t>
            </a:r>
          </a:p>
          <a:p>
            <a:r>
              <a:rPr lang="es-ES" dirty="0">
                <a:latin typeface="DIN Next Rounded LT Pro Light" panose="020F0303020203050203" pitchFamily="34" charset="0"/>
              </a:rPr>
              <a:t>“Factores</a:t>
            </a:r>
          </a:p>
          <a:p>
            <a:r>
              <a:rPr lang="es-ES" dirty="0">
                <a:latin typeface="DIN Next Rounded LT Pro Light" panose="020F0303020203050203" pitchFamily="34" charset="0"/>
              </a:rPr>
              <a:t>Críticos de </a:t>
            </a:r>
          </a:p>
          <a:p>
            <a:r>
              <a:rPr lang="es-ES" dirty="0">
                <a:latin typeface="DIN Next Rounded LT Pro Light" panose="020F0303020203050203" pitchFamily="34" charset="0"/>
              </a:rPr>
              <a:t>Producción”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8C54F99-439D-4277-9340-C4634186A811}"/>
              </a:ext>
            </a:extLst>
          </p:cNvPr>
          <p:cNvSpPr txBox="1"/>
          <p:nvPr/>
        </p:nvSpPr>
        <p:spPr>
          <a:xfrm>
            <a:off x="2447041" y="2109779"/>
            <a:ext cx="308098" cy="32778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Bef>
                <a:spcPts val="5400"/>
              </a:spcBef>
            </a:pPr>
            <a:r>
              <a:rPr lang="es-ES" dirty="0">
                <a:latin typeface="DIN Next Rounded LT Pro Light" panose="020F0303020203050203" pitchFamily="34" charset="0"/>
              </a:rPr>
              <a:t>8</a:t>
            </a:r>
          </a:p>
          <a:p>
            <a:pPr>
              <a:spcBef>
                <a:spcPts val="5400"/>
              </a:spcBef>
            </a:pPr>
            <a:r>
              <a:rPr lang="es-ES" dirty="0">
                <a:latin typeface="DIN Next Rounded LT Pro Light" panose="020F0303020203050203" pitchFamily="34" charset="0"/>
              </a:rPr>
              <a:t>7</a:t>
            </a:r>
          </a:p>
          <a:p>
            <a:pPr>
              <a:spcBef>
                <a:spcPts val="5400"/>
              </a:spcBef>
            </a:pPr>
            <a:r>
              <a:rPr lang="es-ES" dirty="0">
                <a:latin typeface="DIN Next Rounded LT Pro Light" panose="020F0303020203050203" pitchFamily="34" charset="0"/>
              </a:rPr>
              <a:t>6</a:t>
            </a:r>
          </a:p>
          <a:p>
            <a:pPr>
              <a:spcBef>
                <a:spcPts val="5400"/>
              </a:spcBef>
            </a:pPr>
            <a:r>
              <a:rPr lang="es-ES" dirty="0">
                <a:latin typeface="DIN Next Rounded LT Pro Light" panose="020F0303020203050203" pitchFamily="34" charset="0"/>
              </a:rPr>
              <a:t>5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86F1351-773C-426C-AF09-4A104EFD41CE}"/>
              </a:ext>
            </a:extLst>
          </p:cNvPr>
          <p:cNvSpPr txBox="1"/>
          <p:nvPr/>
        </p:nvSpPr>
        <p:spPr>
          <a:xfrm>
            <a:off x="2734351" y="5307453"/>
            <a:ext cx="6469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5400"/>
              </a:spcBef>
              <a:tabLst>
                <a:tab pos="1438275" algn="l"/>
                <a:tab pos="2952750" algn="l"/>
                <a:tab pos="4481513" algn="l"/>
                <a:tab pos="6010275" algn="l"/>
              </a:tabLst>
            </a:pPr>
            <a:r>
              <a:rPr lang="es-ES" dirty="0">
                <a:latin typeface="DIN Next Rounded LT Pro Light" panose="020F0303020203050203" pitchFamily="34" charset="0"/>
              </a:rPr>
              <a:t>5	6	7	8	9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170A93A-8284-496E-891B-AE00C52235F3}"/>
              </a:ext>
            </a:extLst>
          </p:cNvPr>
          <p:cNvSpPr txBox="1"/>
          <p:nvPr/>
        </p:nvSpPr>
        <p:spPr>
          <a:xfrm>
            <a:off x="7079003" y="1895598"/>
            <a:ext cx="153118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  <a:latin typeface="DIN Next Rounded LT Pro Light" panose="020F0303020203050203" pitchFamily="34" charset="0"/>
              </a:rPr>
              <a:t>Estados Unidos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EF528F2-A749-499D-B87B-263C9BE1F509}"/>
              </a:ext>
            </a:extLst>
          </p:cNvPr>
          <p:cNvSpPr txBox="1"/>
          <p:nvPr/>
        </p:nvSpPr>
        <p:spPr>
          <a:xfrm>
            <a:off x="3184137" y="2573351"/>
            <a:ext cx="8354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  <a:latin typeface="DIN Next Rounded LT Pro Light" panose="020F0303020203050203" pitchFamily="34" charset="0"/>
              </a:rPr>
              <a:t>Canadá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3B02A20-F34F-49E7-A758-E3B65C4BB483}"/>
              </a:ext>
            </a:extLst>
          </p:cNvPr>
          <p:cNvSpPr/>
          <p:nvPr/>
        </p:nvSpPr>
        <p:spPr>
          <a:xfrm>
            <a:off x="4144082" y="2693177"/>
            <a:ext cx="591352" cy="112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6A890A-49B0-4892-A1A9-D225CE36EBA4}"/>
              </a:ext>
            </a:extLst>
          </p:cNvPr>
          <p:cNvSpPr txBox="1"/>
          <p:nvPr/>
        </p:nvSpPr>
        <p:spPr>
          <a:xfrm>
            <a:off x="8026164" y="2193280"/>
            <a:ext cx="8611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Suiza  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4E37734-393F-4E15-AE1D-9FAD5440E532}"/>
              </a:ext>
            </a:extLst>
          </p:cNvPr>
          <p:cNvSpPr txBox="1"/>
          <p:nvPr/>
        </p:nvSpPr>
        <p:spPr>
          <a:xfrm>
            <a:off x="7272708" y="2550783"/>
            <a:ext cx="100841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Alemania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4FCF26-5443-44C4-91D8-96C2B7E887C6}"/>
              </a:ext>
            </a:extLst>
          </p:cNvPr>
          <p:cNvSpPr txBox="1"/>
          <p:nvPr/>
        </p:nvSpPr>
        <p:spPr>
          <a:xfrm>
            <a:off x="5972318" y="2395534"/>
            <a:ext cx="122655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Reino Unido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C25AE58-0A5C-41A9-B390-93FE1E5EFBB1}"/>
              </a:ext>
            </a:extLst>
          </p:cNvPr>
          <p:cNvSpPr/>
          <p:nvPr/>
        </p:nvSpPr>
        <p:spPr>
          <a:xfrm>
            <a:off x="6373110" y="2254228"/>
            <a:ext cx="842854" cy="1327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01D77C5-9D83-456B-80E1-F8C8C04B9F2C}"/>
              </a:ext>
            </a:extLst>
          </p:cNvPr>
          <p:cNvSpPr txBox="1"/>
          <p:nvPr/>
        </p:nvSpPr>
        <p:spPr>
          <a:xfrm>
            <a:off x="5757249" y="2018097"/>
            <a:ext cx="976549" cy="216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kern="600" dirty="0">
                <a:solidFill>
                  <a:srgbClr val="FF6600"/>
                </a:solidFill>
                <a:latin typeface="DIN Next Rounded LT Pro Light" panose="020F0303020203050203" pitchFamily="34" charset="0"/>
              </a:rPr>
              <a:t>Singapur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306E476-CEA2-489E-AFE0-BA9086C8752A}"/>
              </a:ext>
            </a:extLst>
          </p:cNvPr>
          <p:cNvSpPr txBox="1"/>
          <p:nvPr/>
        </p:nvSpPr>
        <p:spPr>
          <a:xfrm>
            <a:off x="5893976" y="2992315"/>
            <a:ext cx="99097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Finlandia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E163B1A-68BA-42BF-A58F-9C82F2BA637B}"/>
              </a:ext>
            </a:extLst>
          </p:cNvPr>
          <p:cNvSpPr txBox="1"/>
          <p:nvPr/>
        </p:nvSpPr>
        <p:spPr>
          <a:xfrm>
            <a:off x="6516393" y="3409636"/>
            <a:ext cx="81265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Austria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A6B0AE6-5A6B-4351-8796-9278713E89E1}"/>
              </a:ext>
            </a:extLst>
          </p:cNvPr>
          <p:cNvSpPr txBox="1"/>
          <p:nvPr/>
        </p:nvSpPr>
        <p:spPr>
          <a:xfrm>
            <a:off x="6762799" y="4296973"/>
            <a:ext cx="161762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República Checa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39F5E40-6055-4F21-9F9F-F9BC470E49C4}"/>
              </a:ext>
            </a:extLst>
          </p:cNvPr>
          <p:cNvSpPr txBox="1"/>
          <p:nvPr/>
        </p:nvSpPr>
        <p:spPr>
          <a:xfrm>
            <a:off x="7829601" y="3962262"/>
            <a:ext cx="67358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FF6600"/>
                </a:solidFill>
                <a:latin typeface="DIN Next Rounded LT Pro Light" panose="020F0303020203050203" pitchFamily="34" charset="0"/>
              </a:rPr>
              <a:t>China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35816C1-7910-4B48-A7E6-6493243F5E9B}"/>
              </a:ext>
            </a:extLst>
          </p:cNvPr>
          <p:cNvSpPr txBox="1"/>
          <p:nvPr/>
        </p:nvSpPr>
        <p:spPr>
          <a:xfrm>
            <a:off x="8716940" y="3653189"/>
            <a:ext cx="104817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FF6600"/>
                </a:solidFill>
                <a:latin typeface="DIN Next Rounded LT Pro Light" panose="020F0303020203050203" pitchFamily="34" charset="0"/>
              </a:rPr>
              <a:t>Corea Sur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C6C7E6D-7B2F-4416-931E-80E9A58757BC}"/>
              </a:ext>
            </a:extLst>
          </p:cNvPr>
          <p:cNvSpPr/>
          <p:nvPr/>
        </p:nvSpPr>
        <p:spPr>
          <a:xfrm>
            <a:off x="7672901" y="3681672"/>
            <a:ext cx="842854" cy="1327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9CA224A-2393-4A56-AD29-01C74BD2AE96}"/>
              </a:ext>
            </a:extLst>
          </p:cNvPr>
          <p:cNvSpPr txBox="1"/>
          <p:nvPr/>
        </p:nvSpPr>
        <p:spPr>
          <a:xfrm>
            <a:off x="8048943" y="3284293"/>
            <a:ext cx="71045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>
                <a:solidFill>
                  <a:srgbClr val="FF6600"/>
                </a:solidFill>
                <a:latin typeface="DIN Next Rounded LT Pro Light" panose="020F0303020203050203" pitchFamily="34" charset="0"/>
              </a:rPr>
              <a:t>Japón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27F68E2-EC4C-49FC-8FBD-E9C8CC1304E1}"/>
              </a:ext>
            </a:extLst>
          </p:cNvPr>
          <p:cNvSpPr txBox="1"/>
          <p:nvPr/>
        </p:nvSpPr>
        <p:spPr>
          <a:xfrm>
            <a:off x="5529353" y="3713007"/>
            <a:ext cx="85953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FF6600"/>
                </a:solidFill>
                <a:latin typeface="DIN Next Rounded LT Pro Light" panose="020F0303020203050203" pitchFamily="34" charset="0"/>
              </a:rPr>
              <a:t>Malasia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A029E9D-6220-41FD-903E-78DABB66527B}"/>
              </a:ext>
            </a:extLst>
          </p:cNvPr>
          <p:cNvSpPr txBox="1"/>
          <p:nvPr/>
        </p:nvSpPr>
        <p:spPr>
          <a:xfrm>
            <a:off x="6361144" y="317747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Irlanda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48A1320-434E-490F-B6B3-A2E1581996E1}"/>
              </a:ext>
            </a:extLst>
          </p:cNvPr>
          <p:cNvSpPr txBox="1"/>
          <p:nvPr/>
        </p:nvSpPr>
        <p:spPr>
          <a:xfrm>
            <a:off x="6550579" y="2717423"/>
            <a:ext cx="76815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Suecia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12B77B2-CD9D-469F-9117-45E2CA94B2BC}"/>
              </a:ext>
            </a:extLst>
          </p:cNvPr>
          <p:cNvSpPr txBox="1"/>
          <p:nvPr/>
        </p:nvSpPr>
        <p:spPr>
          <a:xfrm>
            <a:off x="5267282" y="3374026"/>
            <a:ext cx="8364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Francia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1230CB3-B69A-4C5A-B22C-0FC45EC5FED6}"/>
              </a:ext>
            </a:extLst>
          </p:cNvPr>
          <p:cNvSpPr txBox="1"/>
          <p:nvPr/>
        </p:nvSpPr>
        <p:spPr>
          <a:xfrm>
            <a:off x="4274547" y="3304232"/>
            <a:ext cx="82022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Bélgica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5C41D6D-FA33-4CE1-9E0C-49A3505EAEA0}"/>
              </a:ext>
            </a:extLst>
          </p:cNvPr>
          <p:cNvSpPr txBox="1"/>
          <p:nvPr/>
        </p:nvSpPr>
        <p:spPr>
          <a:xfrm>
            <a:off x="4384217" y="2747327"/>
            <a:ext cx="11322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Dinamarca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16CA379-9160-4914-ADA1-CF95592F5869}"/>
              </a:ext>
            </a:extLst>
          </p:cNvPr>
          <p:cNvSpPr txBox="1"/>
          <p:nvPr/>
        </p:nvSpPr>
        <p:spPr>
          <a:xfrm>
            <a:off x="4365701" y="2207518"/>
            <a:ext cx="90762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Holanda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A3AB318-5D3C-45D1-B808-9317B3607214}"/>
              </a:ext>
            </a:extLst>
          </p:cNvPr>
          <p:cNvSpPr txBox="1"/>
          <p:nvPr/>
        </p:nvSpPr>
        <p:spPr>
          <a:xfrm>
            <a:off x="3169290" y="3959406"/>
            <a:ext cx="83067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Estonia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1D9BBB4-D79B-499E-8277-151723ADD596}"/>
              </a:ext>
            </a:extLst>
          </p:cNvPr>
          <p:cNvSpPr txBox="1"/>
          <p:nvPr/>
        </p:nvSpPr>
        <p:spPr>
          <a:xfrm>
            <a:off x="3808802" y="3710153"/>
            <a:ext cx="82907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España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0B0EC4C-EA39-4F67-99F9-F1D199217C56}"/>
              </a:ext>
            </a:extLst>
          </p:cNvPr>
          <p:cNvSpPr txBox="1"/>
          <p:nvPr/>
        </p:nvSpPr>
        <p:spPr>
          <a:xfrm>
            <a:off x="4569377" y="4034892"/>
            <a:ext cx="673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Israel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B0DC938-1DDE-4FAB-8618-646B4AF6F2FE}"/>
              </a:ext>
            </a:extLst>
          </p:cNvPr>
          <p:cNvSpPr txBox="1"/>
          <p:nvPr/>
        </p:nvSpPr>
        <p:spPr>
          <a:xfrm>
            <a:off x="5029426" y="4580399"/>
            <a:ext cx="101861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Eslovenia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9E2937E-57ED-45E0-884B-5A5ED5E9DD32}"/>
              </a:ext>
            </a:extLst>
          </p:cNvPr>
          <p:cNvSpPr txBox="1"/>
          <p:nvPr/>
        </p:nvSpPr>
        <p:spPr>
          <a:xfrm>
            <a:off x="5728758" y="4348237"/>
            <a:ext cx="6126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Italia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F4B947C-85C3-4B85-B825-C17E4FFC25A4}"/>
              </a:ext>
            </a:extLst>
          </p:cNvPr>
          <p:cNvSpPr txBox="1"/>
          <p:nvPr/>
        </p:nvSpPr>
        <p:spPr>
          <a:xfrm>
            <a:off x="4761656" y="4227172"/>
            <a:ext cx="83106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0C0"/>
                </a:solidFill>
                <a:latin typeface="DIN Next Rounded LT Pro Light" panose="020F0303020203050203" pitchFamily="34" charset="0"/>
              </a:rPr>
              <a:t>Polonia</a:t>
            </a: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FF14222-17E0-4181-90B2-1858DC5A05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7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2E6AFBD0-E4F0-41F8-8B40-C0172E20EC18}"/>
              </a:ext>
            </a:extLst>
          </p:cNvPr>
          <p:cNvSpPr txBox="1"/>
          <p:nvPr/>
        </p:nvSpPr>
        <p:spPr>
          <a:xfrm>
            <a:off x="575536" y="819264"/>
            <a:ext cx="114640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buAutoNum type="arabicPeriod"/>
            </a:pPr>
            <a:r>
              <a:rPr lang="es-ES" sz="4400" b="1" dirty="0"/>
              <a:t>los territorios compiten</a:t>
            </a:r>
          </a:p>
          <a:p>
            <a:r>
              <a:rPr lang="es-ES" sz="4400" b="1" dirty="0"/>
              <a:t>	</a:t>
            </a:r>
            <a:r>
              <a:rPr lang="es-ES" sz="4400" dirty="0"/>
              <a:t>ciudades, regiones, estados, continentes…</a:t>
            </a:r>
            <a:endParaRPr lang="es-ES" sz="4400" b="1" dirty="0"/>
          </a:p>
          <a:p>
            <a:pPr marL="742950" indent="-742950">
              <a:buAutoNum type="arabicPeriod"/>
            </a:pPr>
            <a:endParaRPr lang="es-ES" sz="4400" b="1" dirty="0"/>
          </a:p>
          <a:p>
            <a:r>
              <a:rPr lang="es-ES" sz="4400" b="1" dirty="0"/>
              <a:t>2.	factores de competitividad</a:t>
            </a:r>
          </a:p>
          <a:p>
            <a:r>
              <a:rPr lang="es-ES" sz="4400" dirty="0"/>
              <a:t>	un sistema complejo, denso en conexiones</a:t>
            </a:r>
            <a:endParaRPr lang="en-US" sz="4400" b="1" dirty="0"/>
          </a:p>
          <a:p>
            <a:pPr marL="742950" indent="-742950">
              <a:buAutoNum type="arabicPeriod"/>
            </a:pPr>
            <a:endParaRPr lang="en-US" sz="4400" b="1" dirty="0"/>
          </a:p>
          <a:p>
            <a:pPr marL="900113" indent="-900113">
              <a:buAutoNum type="arabicPeriod" startAt="3"/>
            </a:pPr>
            <a:r>
              <a:rPr lang="en-US" sz="4400" b="1" dirty="0" err="1"/>
              <a:t>inversión</a:t>
            </a:r>
            <a:r>
              <a:rPr lang="en-US" sz="4400" b="1" dirty="0"/>
              <a:t> en I+D</a:t>
            </a:r>
          </a:p>
          <a:p>
            <a:r>
              <a:rPr lang="en-US" sz="4400" dirty="0"/>
              <a:t>	</a:t>
            </a:r>
            <a:r>
              <a:rPr lang="en-US" sz="4400" dirty="0" err="1"/>
              <a:t>fácil</a:t>
            </a:r>
            <a:r>
              <a:rPr lang="en-US" sz="4400" dirty="0"/>
              <a:t> de </a:t>
            </a:r>
            <a:r>
              <a:rPr lang="en-US" sz="4400" dirty="0" err="1"/>
              <a:t>ver</a:t>
            </a:r>
            <a:r>
              <a:rPr lang="en-US" sz="4400" dirty="0"/>
              <a:t>, </a:t>
            </a:r>
            <a:r>
              <a:rPr lang="en-US" sz="4400" dirty="0" err="1"/>
              <a:t>difícil</a:t>
            </a:r>
            <a:r>
              <a:rPr lang="en-US" sz="4400" dirty="0"/>
              <a:t> de </a:t>
            </a:r>
            <a:r>
              <a:rPr lang="en-US" sz="4400" dirty="0" err="1"/>
              <a:t>hacer</a:t>
            </a:r>
            <a:endParaRPr lang="en-US" sz="4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23B501A-7E55-488A-9522-29AD04B30FBA}"/>
              </a:ext>
            </a:extLst>
          </p:cNvPr>
          <p:cNvSpPr/>
          <p:nvPr/>
        </p:nvSpPr>
        <p:spPr>
          <a:xfrm>
            <a:off x="429488" y="4655128"/>
            <a:ext cx="11228541" cy="187036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66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D8F3812-7A29-4B03-99A4-DCFF7541D96A}"/>
              </a:ext>
            </a:extLst>
          </p:cNvPr>
          <p:cNvGraphicFramePr>
            <a:graphicFrameLocks/>
          </p:cNvGraphicFramePr>
          <p:nvPr/>
        </p:nvGraphicFramePr>
        <p:xfrm>
          <a:off x="1748064" y="312284"/>
          <a:ext cx="10153650" cy="5946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7F14FBE-08EF-48E6-AA92-DA2438B7ADE5}"/>
              </a:ext>
            </a:extLst>
          </p:cNvPr>
          <p:cNvSpPr txBox="1"/>
          <p:nvPr/>
        </p:nvSpPr>
        <p:spPr>
          <a:xfrm>
            <a:off x="2104572" y="6270172"/>
            <a:ext cx="369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Tasa de desempleo 2017 (EUROSTAT)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AFA2888-1BC2-4590-BCA0-F83A09607292}"/>
              </a:ext>
            </a:extLst>
          </p:cNvPr>
          <p:cNvSpPr txBox="1"/>
          <p:nvPr/>
        </p:nvSpPr>
        <p:spPr>
          <a:xfrm>
            <a:off x="442622" y="312284"/>
            <a:ext cx="12538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 err="1"/>
              <a:t>European</a:t>
            </a:r>
            <a:endParaRPr lang="es-ES" dirty="0"/>
          </a:p>
          <a:p>
            <a:pPr algn="r"/>
            <a:r>
              <a:rPr lang="es-ES" dirty="0" err="1"/>
              <a:t>Innovation</a:t>
            </a:r>
            <a:endParaRPr lang="es-ES" dirty="0"/>
          </a:p>
          <a:p>
            <a:pPr algn="r"/>
            <a:r>
              <a:rPr lang="es-ES" dirty="0" err="1"/>
              <a:t>Scoreboard</a:t>
            </a:r>
            <a:endParaRPr lang="es-ES" dirty="0"/>
          </a:p>
          <a:p>
            <a:pPr algn="r"/>
            <a:r>
              <a:rPr lang="es-ES" dirty="0"/>
              <a:t>2017</a:t>
            </a:r>
          </a:p>
          <a:p>
            <a:pPr algn="r"/>
            <a:endParaRPr lang="es-ES" dirty="0"/>
          </a:p>
          <a:p>
            <a:pPr algn="r"/>
            <a:r>
              <a:rPr lang="es-ES" dirty="0"/>
              <a:t>(Comisión </a:t>
            </a:r>
          </a:p>
          <a:p>
            <a:pPr algn="r"/>
            <a:r>
              <a:rPr lang="es-ES" dirty="0"/>
              <a:t>Europea)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A6A5EEA-9C00-4914-B5D0-0F6F9ED178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05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7F14FBE-08EF-48E6-AA92-DA2438B7ADE5}"/>
              </a:ext>
            </a:extLst>
          </p:cNvPr>
          <p:cNvSpPr txBox="1"/>
          <p:nvPr/>
        </p:nvSpPr>
        <p:spPr>
          <a:xfrm>
            <a:off x="2104572" y="6270172"/>
            <a:ext cx="369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Tasa de desempleo 2017 (EUROSTAT)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AFA2888-1BC2-4590-BCA0-F83A09607292}"/>
              </a:ext>
            </a:extLst>
          </p:cNvPr>
          <p:cNvSpPr txBox="1"/>
          <p:nvPr/>
        </p:nvSpPr>
        <p:spPr>
          <a:xfrm>
            <a:off x="312779" y="312284"/>
            <a:ext cx="13837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Gasto en I+D</a:t>
            </a:r>
          </a:p>
          <a:p>
            <a:pPr algn="r"/>
            <a:r>
              <a:rPr lang="es-ES" dirty="0"/>
              <a:t>% sobre PIB</a:t>
            </a:r>
          </a:p>
          <a:p>
            <a:pPr algn="r"/>
            <a:r>
              <a:rPr lang="es-ES" dirty="0"/>
              <a:t>(EUROSTAT)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6A09820-37C7-48AB-B148-E183522915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479482"/>
              </p:ext>
            </p:extLst>
          </p:nvPr>
        </p:nvGraphicFramePr>
        <p:xfrm>
          <a:off x="1748063" y="312283"/>
          <a:ext cx="10131157" cy="5946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C88FE9E5-1CC2-4DE3-9E76-516F7F87A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1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7F14FBE-08EF-48E6-AA92-DA2438B7ADE5}"/>
              </a:ext>
            </a:extLst>
          </p:cNvPr>
          <p:cNvSpPr txBox="1"/>
          <p:nvPr/>
        </p:nvSpPr>
        <p:spPr>
          <a:xfrm>
            <a:off x="2520210" y="6145481"/>
            <a:ext cx="328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Tasa de desempleo 2018 T1 (INE)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AFA2888-1BC2-4590-BCA0-F83A09607292}"/>
              </a:ext>
            </a:extLst>
          </p:cNvPr>
          <p:cNvSpPr txBox="1"/>
          <p:nvPr/>
        </p:nvSpPr>
        <p:spPr>
          <a:xfrm>
            <a:off x="201875" y="533961"/>
            <a:ext cx="1383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Gasto en I+D</a:t>
            </a:r>
          </a:p>
          <a:p>
            <a:pPr algn="r"/>
            <a:r>
              <a:rPr lang="es-ES" dirty="0"/>
              <a:t>% sobre PIB</a:t>
            </a:r>
          </a:p>
          <a:p>
            <a:pPr algn="r"/>
            <a:r>
              <a:rPr lang="es-ES" dirty="0"/>
              <a:t>(INE)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203682E-B6DB-466B-9009-8ADEF8340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907936"/>
              </p:ext>
            </p:extLst>
          </p:nvPr>
        </p:nvGraphicFramePr>
        <p:xfrm>
          <a:off x="1696491" y="484909"/>
          <a:ext cx="8874527" cy="555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FFBA5940-53A9-4C50-878D-EC3E141BF1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1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2E6AFBD0-E4F0-41F8-8B40-C0172E20EC18}"/>
              </a:ext>
            </a:extLst>
          </p:cNvPr>
          <p:cNvSpPr txBox="1"/>
          <p:nvPr/>
        </p:nvSpPr>
        <p:spPr>
          <a:xfrm>
            <a:off x="575536" y="819264"/>
            <a:ext cx="114640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buAutoNum type="arabicPeriod"/>
            </a:pPr>
            <a:r>
              <a:rPr lang="es-ES" sz="4400" b="1" dirty="0"/>
              <a:t>los territorios compiten</a:t>
            </a:r>
          </a:p>
          <a:p>
            <a:r>
              <a:rPr lang="es-ES" sz="4400" b="1" dirty="0"/>
              <a:t>	</a:t>
            </a:r>
            <a:r>
              <a:rPr lang="es-ES" sz="4400" dirty="0"/>
              <a:t>ciudades, regiones, estados, continentes…</a:t>
            </a:r>
            <a:endParaRPr lang="es-ES" sz="4400" b="1" dirty="0"/>
          </a:p>
          <a:p>
            <a:pPr marL="742950" indent="-742950">
              <a:buAutoNum type="arabicPeriod"/>
            </a:pPr>
            <a:endParaRPr lang="es-ES" sz="4400" b="1" dirty="0"/>
          </a:p>
          <a:p>
            <a:r>
              <a:rPr lang="es-ES" sz="4400" b="1" dirty="0"/>
              <a:t>2.	factores de competitividad</a:t>
            </a:r>
          </a:p>
          <a:p>
            <a:r>
              <a:rPr lang="es-ES" sz="4400" dirty="0"/>
              <a:t>	un ecosistema denso en conexiones</a:t>
            </a:r>
            <a:endParaRPr lang="en-US" sz="4400" b="1" dirty="0"/>
          </a:p>
          <a:p>
            <a:pPr marL="742950" indent="-742950">
              <a:buAutoNum type="arabicPeriod"/>
            </a:pPr>
            <a:endParaRPr lang="en-US" sz="4400" b="1" dirty="0"/>
          </a:p>
          <a:p>
            <a:pPr marL="900113" indent="-900113">
              <a:buAutoNum type="arabicPeriod" startAt="3"/>
            </a:pPr>
            <a:r>
              <a:rPr lang="en-US" sz="4400" b="1" dirty="0" err="1"/>
              <a:t>inversión</a:t>
            </a:r>
            <a:r>
              <a:rPr lang="en-US" sz="4400" b="1" dirty="0"/>
              <a:t> en I+D</a:t>
            </a:r>
          </a:p>
          <a:p>
            <a:r>
              <a:rPr lang="en-US" sz="4400" dirty="0"/>
              <a:t>	</a:t>
            </a:r>
            <a:r>
              <a:rPr lang="en-US" sz="4400" dirty="0" err="1"/>
              <a:t>fácil</a:t>
            </a:r>
            <a:r>
              <a:rPr lang="en-US" sz="4400" dirty="0"/>
              <a:t> de </a:t>
            </a:r>
            <a:r>
              <a:rPr lang="en-US" sz="4400" dirty="0" err="1"/>
              <a:t>ver</a:t>
            </a:r>
            <a:r>
              <a:rPr lang="en-US" sz="4400" dirty="0"/>
              <a:t>, </a:t>
            </a:r>
            <a:r>
              <a:rPr lang="en-US" sz="4400" dirty="0" err="1"/>
              <a:t>difícil</a:t>
            </a:r>
            <a:r>
              <a:rPr lang="en-US" sz="4400" dirty="0"/>
              <a:t> de </a:t>
            </a:r>
            <a:r>
              <a:rPr lang="en-US" sz="4400" dirty="0" err="1"/>
              <a:t>hacer</a:t>
            </a:r>
            <a:endParaRPr lang="en-US" sz="4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23B501A-7E55-488A-9522-29AD04B30FBA}"/>
              </a:ext>
            </a:extLst>
          </p:cNvPr>
          <p:cNvSpPr/>
          <p:nvPr/>
        </p:nvSpPr>
        <p:spPr>
          <a:xfrm>
            <a:off x="429488" y="623455"/>
            <a:ext cx="11228541" cy="187036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5AFF4C9-5A5D-4B84-8E93-ADA7C5B19F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15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ielo, mapa, texto&#10;&#10;Descripción generada con confianza alta">
            <a:extLst>
              <a:ext uri="{FF2B5EF4-FFF2-40B4-BE49-F238E27FC236}">
                <a16:creationId xmlns:a16="http://schemas.microsoft.com/office/drawing/2014/main" id="{38C31F87-5F8A-4655-BB49-D1481443A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94" y="0"/>
            <a:ext cx="9002211" cy="6858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BB7D52D-9AD7-48CD-9B8A-B7E3B44FB1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0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4BF29CD-41D1-4B80-8A43-34CF2361B6C5}"/>
              </a:ext>
            </a:extLst>
          </p:cNvPr>
          <p:cNvSpPr txBox="1"/>
          <p:nvPr/>
        </p:nvSpPr>
        <p:spPr>
          <a:xfrm>
            <a:off x="4064157" y="5624968"/>
            <a:ext cx="2509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1200" dirty="0"/>
          </a:p>
          <a:p>
            <a:r>
              <a:rPr lang="es-ES" sz="1200" dirty="0"/>
              <a:t>Fuente: 	McKinsey &amp; Company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E6AFBD0-E4F0-41F8-8B40-C0172E20EC18}"/>
              </a:ext>
            </a:extLst>
          </p:cNvPr>
          <p:cNvSpPr txBox="1"/>
          <p:nvPr/>
        </p:nvSpPr>
        <p:spPr>
          <a:xfrm>
            <a:off x="617100" y="445195"/>
            <a:ext cx="10515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Encuesta global de condiciones económicas</a:t>
            </a:r>
          </a:p>
          <a:p>
            <a:r>
              <a:rPr lang="es-ES" sz="2400" b="1" dirty="0"/>
              <a:t>Expectativas de evolución en los próximos 6 meses en la economía de su país</a:t>
            </a:r>
            <a:endParaRPr lang="en-US" sz="2400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299ACD7-9125-4694-B7D5-C85190527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57" y="1907458"/>
            <a:ext cx="6038850" cy="379095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AE33D9E-EFCB-4CDA-8D0E-143DD954379F}"/>
              </a:ext>
            </a:extLst>
          </p:cNvPr>
          <p:cNvSpPr txBox="1"/>
          <p:nvPr/>
        </p:nvSpPr>
        <p:spPr>
          <a:xfrm>
            <a:off x="4253349" y="2007582"/>
            <a:ext cx="1181734" cy="433553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180000" rtlCol="0">
            <a:spAutoFit/>
          </a:bodyPr>
          <a:lstStyle/>
          <a:p>
            <a:r>
              <a:rPr lang="es-ES" sz="1400" dirty="0"/>
              <a:t>Mucho mejor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A7206C2-F654-4EDB-A817-7690B30866B0}"/>
              </a:ext>
            </a:extLst>
          </p:cNvPr>
          <p:cNvSpPr txBox="1"/>
          <p:nvPr/>
        </p:nvSpPr>
        <p:spPr>
          <a:xfrm>
            <a:off x="5652659" y="2007582"/>
            <a:ext cx="1014830" cy="433553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180000" rtlCol="0">
            <a:spAutoFit/>
          </a:bodyPr>
          <a:lstStyle/>
          <a:p>
            <a:r>
              <a:rPr lang="es-ES" sz="1400" dirty="0"/>
              <a:t>Algo mejor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047183E-0AFB-4D2E-A8DA-C86959D45A0C}"/>
              </a:ext>
            </a:extLst>
          </p:cNvPr>
          <p:cNvSpPr txBox="1"/>
          <p:nvPr/>
        </p:nvSpPr>
        <p:spPr>
          <a:xfrm>
            <a:off x="6927284" y="2007582"/>
            <a:ext cx="556563" cy="433553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180000" rtlCol="0">
            <a:spAutoFit/>
          </a:bodyPr>
          <a:lstStyle/>
          <a:p>
            <a:r>
              <a:rPr lang="es-ES" sz="1400" dirty="0"/>
              <a:t>Igual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47A0377-800C-444D-9E96-6F6E7526B718}"/>
              </a:ext>
            </a:extLst>
          </p:cNvPr>
          <p:cNvSpPr txBox="1"/>
          <p:nvPr/>
        </p:nvSpPr>
        <p:spPr>
          <a:xfrm>
            <a:off x="7786256" y="2007582"/>
            <a:ext cx="913840" cy="433553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180000" rtlCol="0">
            <a:spAutoFit/>
          </a:bodyPr>
          <a:lstStyle/>
          <a:p>
            <a:r>
              <a:rPr lang="es-ES" sz="1400" dirty="0"/>
              <a:t>Algo peor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692ECA9-A6F1-459B-B279-587773E5299A}"/>
              </a:ext>
            </a:extLst>
          </p:cNvPr>
          <p:cNvSpPr txBox="1"/>
          <p:nvPr/>
        </p:nvSpPr>
        <p:spPr>
          <a:xfrm>
            <a:off x="9019314" y="2007582"/>
            <a:ext cx="1080745" cy="433553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180000" rtlCol="0">
            <a:spAutoFit/>
          </a:bodyPr>
          <a:lstStyle/>
          <a:p>
            <a:r>
              <a:rPr lang="es-ES" sz="1400" dirty="0"/>
              <a:t>Mucho peor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D3FA0CA-ED73-4264-8247-8CF7A8D471B4}"/>
              </a:ext>
            </a:extLst>
          </p:cNvPr>
          <p:cNvSpPr txBox="1"/>
          <p:nvPr/>
        </p:nvSpPr>
        <p:spPr>
          <a:xfrm>
            <a:off x="1740755" y="2575622"/>
            <a:ext cx="2360133" cy="3265097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180000" rtlCol="0">
            <a:spAutoFit/>
          </a:bodyPr>
          <a:lstStyle/>
          <a:p>
            <a:pPr algn="r"/>
            <a:r>
              <a:rPr lang="es-ES" dirty="0">
                <a:solidFill>
                  <a:srgbClr val="CC0000"/>
                </a:solidFill>
              </a:rPr>
              <a:t>Asia - Pacífico</a:t>
            </a:r>
          </a:p>
          <a:p>
            <a:pPr algn="r"/>
            <a:endParaRPr lang="es-ES" dirty="0">
              <a:solidFill>
                <a:srgbClr val="CC0000"/>
              </a:solidFill>
            </a:endParaRPr>
          </a:p>
          <a:p>
            <a:pPr algn="r"/>
            <a:r>
              <a:rPr lang="es-ES" dirty="0">
                <a:solidFill>
                  <a:srgbClr val="CC0000"/>
                </a:solidFill>
              </a:rPr>
              <a:t>Norteamérica</a:t>
            </a:r>
          </a:p>
          <a:p>
            <a:pPr algn="r"/>
            <a:endParaRPr lang="es-ES" dirty="0">
              <a:solidFill>
                <a:srgbClr val="CC0000"/>
              </a:solidFill>
            </a:endParaRPr>
          </a:p>
          <a:p>
            <a:pPr algn="r"/>
            <a:r>
              <a:rPr lang="es-ES" dirty="0">
                <a:solidFill>
                  <a:srgbClr val="CC0000"/>
                </a:solidFill>
              </a:rPr>
              <a:t>Europa</a:t>
            </a:r>
          </a:p>
          <a:p>
            <a:pPr algn="r"/>
            <a:endParaRPr lang="es-ES" dirty="0">
              <a:solidFill>
                <a:srgbClr val="CC0000"/>
              </a:solidFill>
            </a:endParaRPr>
          </a:p>
          <a:p>
            <a:pPr algn="r"/>
            <a:r>
              <a:rPr lang="es-ES" dirty="0">
                <a:solidFill>
                  <a:srgbClr val="CC0000"/>
                </a:solidFill>
              </a:rPr>
              <a:t>Mercados emergentes</a:t>
            </a:r>
          </a:p>
          <a:p>
            <a:pPr algn="r"/>
            <a:endParaRPr lang="es-ES" dirty="0">
              <a:solidFill>
                <a:srgbClr val="CC0000"/>
              </a:solidFill>
            </a:endParaRPr>
          </a:p>
          <a:p>
            <a:pPr algn="r"/>
            <a:r>
              <a:rPr lang="es-ES" dirty="0">
                <a:solidFill>
                  <a:srgbClr val="CC0000"/>
                </a:solidFill>
              </a:rPr>
              <a:t>América Latina</a:t>
            </a:r>
          </a:p>
          <a:p>
            <a:pPr algn="r"/>
            <a:endParaRPr lang="es-ES" dirty="0">
              <a:solidFill>
                <a:srgbClr val="CC0000"/>
              </a:solidFill>
            </a:endParaRPr>
          </a:p>
          <a:p>
            <a:pPr algn="r"/>
            <a:r>
              <a:rPr lang="es-ES" dirty="0">
                <a:solidFill>
                  <a:srgbClr val="CC0000"/>
                </a:solidFill>
              </a:rPr>
              <a:t>India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EEFADBC-0523-49D5-8892-E3A2291BC06A}"/>
              </a:ext>
            </a:extLst>
          </p:cNvPr>
          <p:cNvSpPr txBox="1"/>
          <p:nvPr/>
        </p:nvSpPr>
        <p:spPr>
          <a:xfrm>
            <a:off x="1438315" y="4487545"/>
            <a:ext cx="2652586" cy="257369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36000" rtlCol="0">
            <a:spAutoFit/>
          </a:bodyPr>
          <a:lstStyle/>
          <a:p>
            <a:pPr algn="r"/>
            <a:r>
              <a:rPr lang="es-ES" sz="1200" dirty="0">
                <a:solidFill>
                  <a:srgbClr val="CC0000"/>
                </a:solidFill>
              </a:rPr>
              <a:t>China, Oriente Medio y Norte de África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96873CF-EC80-45C0-8A78-69A8A72D2E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7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83ED1B5C-0BBD-4121-A9C2-75FF1D82D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718605"/>
              </p:ext>
            </p:extLst>
          </p:nvPr>
        </p:nvGraphicFramePr>
        <p:xfrm>
          <a:off x="1665181" y="1293336"/>
          <a:ext cx="8588043" cy="424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DC17BF50-68B1-4D2D-B988-F8028C205684}"/>
              </a:ext>
            </a:extLst>
          </p:cNvPr>
          <p:cNvSpPr txBox="1"/>
          <p:nvPr/>
        </p:nvSpPr>
        <p:spPr>
          <a:xfrm>
            <a:off x="1421342" y="5864786"/>
            <a:ext cx="8092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Fuentes:</a:t>
            </a:r>
          </a:p>
          <a:p>
            <a:r>
              <a:rPr lang="es-ES" sz="1200" dirty="0"/>
              <a:t>EUSTAT, Eurostat, elaboración propia</a:t>
            </a:r>
          </a:p>
          <a:p>
            <a:r>
              <a:rPr lang="es-ES" sz="1200" dirty="0">
                <a:hlinkClick r:id="rId3"/>
              </a:rPr>
              <a:t>http://www.eustat.eus/bancopx/spanish/id_2268/indiceRR.html</a:t>
            </a:r>
            <a:endParaRPr lang="es-ES" sz="1200" dirty="0"/>
          </a:p>
          <a:p>
            <a:r>
              <a:rPr lang="es-ES" sz="1200" dirty="0">
                <a:hlinkClick r:id="rId4"/>
              </a:rPr>
              <a:t>http://ec.europa.eu/eurostat/documents/2995521/8308458/4-12102017-AP-EN.pdf/dc9466cb-f7ba-4cd2-9f39-250fb45edae6</a:t>
            </a:r>
            <a:endParaRPr lang="es-ES" sz="1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43E8E35-B20C-429B-AA28-56CB6974B4C8}"/>
              </a:ext>
            </a:extLst>
          </p:cNvPr>
          <p:cNvSpPr txBox="1"/>
          <p:nvPr/>
        </p:nvSpPr>
        <p:spPr>
          <a:xfrm>
            <a:off x="2254720" y="5387186"/>
            <a:ext cx="8116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22313" algn="l"/>
                <a:tab pos="1519238" algn="l"/>
                <a:tab pos="2241550" algn="l"/>
                <a:tab pos="2963863" algn="l"/>
                <a:tab pos="3671888" algn="l"/>
                <a:tab pos="4395788" algn="l"/>
                <a:tab pos="5205413" algn="l"/>
                <a:tab pos="5737225" algn="l"/>
                <a:tab pos="5913438" algn="l"/>
                <a:tab pos="6637338" algn="l"/>
              </a:tabLst>
            </a:pPr>
            <a:r>
              <a:rPr lang="es-ES" sz="2000" dirty="0"/>
              <a:t>2007	2008	2009	2010	2011	2012	2013	2014	2015	2016	2017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AB0A051-B8AF-4EA6-BD29-FD276A9D82E9}"/>
              </a:ext>
            </a:extLst>
          </p:cNvPr>
          <p:cNvSpPr txBox="1"/>
          <p:nvPr/>
        </p:nvSpPr>
        <p:spPr>
          <a:xfrm>
            <a:off x="8712657" y="1372190"/>
            <a:ext cx="10663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Alemania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19A85DE-FF74-45D0-A0B9-13BD9C7B5D20}"/>
              </a:ext>
            </a:extLst>
          </p:cNvPr>
          <p:cNvSpPr txBox="1"/>
          <p:nvPr/>
        </p:nvSpPr>
        <p:spPr>
          <a:xfrm>
            <a:off x="8889635" y="2001591"/>
            <a:ext cx="11282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Zona Euro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CA7C1BD-806F-43AF-99F0-AAD62E298A67}"/>
              </a:ext>
            </a:extLst>
          </p:cNvPr>
          <p:cNvSpPr txBox="1"/>
          <p:nvPr/>
        </p:nvSpPr>
        <p:spPr>
          <a:xfrm>
            <a:off x="9452288" y="3182015"/>
            <a:ext cx="85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Francia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E58D9E1-1897-4408-9659-D423338B0CDD}"/>
              </a:ext>
            </a:extLst>
          </p:cNvPr>
          <p:cNvSpPr txBox="1"/>
          <p:nvPr/>
        </p:nvSpPr>
        <p:spPr>
          <a:xfrm>
            <a:off x="9034652" y="2629661"/>
            <a:ext cx="133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Reino Unido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653593A-8535-4122-9EB6-2002BA392ABE}"/>
              </a:ext>
            </a:extLst>
          </p:cNvPr>
          <p:cNvSpPr txBox="1"/>
          <p:nvPr/>
        </p:nvSpPr>
        <p:spPr>
          <a:xfrm>
            <a:off x="9337686" y="4571583"/>
            <a:ext cx="828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Bizkaia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B7C4536-8B31-4D33-BA50-0D5C0FDC0274}"/>
              </a:ext>
            </a:extLst>
          </p:cNvPr>
          <p:cNvSpPr txBox="1"/>
          <p:nvPr/>
        </p:nvSpPr>
        <p:spPr>
          <a:xfrm>
            <a:off x="6842908" y="4621857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España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98FFE12-0957-4327-9777-42C7B9C27479}"/>
              </a:ext>
            </a:extLst>
          </p:cNvPr>
          <p:cNvSpPr txBox="1"/>
          <p:nvPr/>
        </p:nvSpPr>
        <p:spPr>
          <a:xfrm>
            <a:off x="8808821" y="3621069"/>
            <a:ext cx="89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dirty="0"/>
              <a:t>Euskadi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06C2F6F-9551-4B82-BB2E-5226FCCD23E0}"/>
              </a:ext>
            </a:extLst>
          </p:cNvPr>
          <p:cNvSpPr txBox="1"/>
          <p:nvPr/>
        </p:nvSpPr>
        <p:spPr>
          <a:xfrm>
            <a:off x="617100" y="445195"/>
            <a:ext cx="10515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Evolución del índice de producción industrial | CNAE 2009</a:t>
            </a:r>
          </a:p>
          <a:p>
            <a:r>
              <a:rPr lang="es-ES" sz="2400" b="1" dirty="0"/>
              <a:t>Base 01.2007 = 100 (Datos desestacionalizados)</a:t>
            </a:r>
            <a:endParaRPr lang="en-US" sz="2400" b="1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E684FEB-BE91-4220-91A8-2BF50E3D9B2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1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D380DFD-760E-4546-B702-3A1D54E902FC}"/>
              </a:ext>
            </a:extLst>
          </p:cNvPr>
          <p:cNvSpPr txBox="1"/>
          <p:nvPr/>
        </p:nvSpPr>
        <p:spPr>
          <a:xfrm>
            <a:off x="1568201" y="6572336"/>
            <a:ext cx="2218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Fuente: INE, Elaboración propia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532AC8D-7243-4E41-97E8-6C4F63078134}"/>
              </a:ext>
            </a:extLst>
          </p:cNvPr>
          <p:cNvSpPr txBox="1"/>
          <p:nvPr/>
        </p:nvSpPr>
        <p:spPr>
          <a:xfrm>
            <a:off x="1841624" y="1091086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Salario Medio Mensual </a:t>
            </a:r>
            <a:r>
              <a:rPr lang="es-ES" sz="1400" dirty="0"/>
              <a:t>[ 2016 ]</a:t>
            </a:r>
            <a:endParaRPr lang="es-ES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68EBE02-AF07-428A-881B-A9F62393A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440644"/>
              </p:ext>
            </p:extLst>
          </p:nvPr>
        </p:nvGraphicFramePr>
        <p:xfrm>
          <a:off x="1835493" y="1420843"/>
          <a:ext cx="8287286" cy="425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E414E24E-0A9C-49EE-873D-86EBDBDF43A5}"/>
              </a:ext>
            </a:extLst>
          </p:cNvPr>
          <p:cNvSpPr txBox="1"/>
          <p:nvPr/>
        </p:nvSpPr>
        <p:spPr>
          <a:xfrm>
            <a:off x="2514529" y="5636080"/>
            <a:ext cx="617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valor añadido bruto industria / PIB precios corrientes</a:t>
            </a:r>
            <a:r>
              <a:rPr lang="es-ES" sz="1400" dirty="0"/>
              <a:t> [ 2016 (1ª E) ]</a:t>
            </a:r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950C507-138C-41C7-AEED-6817A0A164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8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50C507-138C-41C7-AEED-6817A0A16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BF1F724D-5926-45A8-8D5C-A8953A7A9917}"/>
              </a:ext>
            </a:extLst>
          </p:cNvPr>
          <p:cNvGrpSpPr/>
          <p:nvPr/>
        </p:nvGrpSpPr>
        <p:grpSpPr>
          <a:xfrm>
            <a:off x="945224" y="1483313"/>
            <a:ext cx="10181868" cy="3874078"/>
            <a:chOff x="2178319" y="1677283"/>
            <a:chExt cx="6988340" cy="2658978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3C28C6E1-56AA-49D8-8049-233A783AFE52}"/>
                </a:ext>
              </a:extLst>
            </p:cNvPr>
            <p:cNvSpPr txBox="1"/>
            <p:nvPr/>
          </p:nvSpPr>
          <p:spPr>
            <a:xfrm>
              <a:off x="2388229" y="1677283"/>
              <a:ext cx="6778430" cy="401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>
                  <a:solidFill>
                    <a:srgbClr val="DB002A"/>
                  </a:solidFill>
                </a:rPr>
                <a:t>trabajadores por cada jubilado: cuarto menguante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40750583-A0BA-4C28-AF75-879715DB90F3}"/>
                </a:ext>
              </a:extLst>
            </p:cNvPr>
            <p:cNvSpPr txBox="1"/>
            <p:nvPr/>
          </p:nvSpPr>
          <p:spPr>
            <a:xfrm>
              <a:off x="2725924" y="3958790"/>
              <a:ext cx="628447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>
                  <a:solidFill>
                    <a:srgbClr val="C00000"/>
                  </a:solidFill>
                </a:rPr>
                <a:t>2000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18835D01-C59A-4F6C-B865-417D23DC33CD}"/>
                </a:ext>
              </a:extLst>
            </p:cNvPr>
            <p:cNvSpPr txBox="1"/>
            <p:nvPr/>
          </p:nvSpPr>
          <p:spPr>
            <a:xfrm>
              <a:off x="4665908" y="3967969"/>
              <a:ext cx="628447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>
                  <a:solidFill>
                    <a:srgbClr val="C00000"/>
                  </a:solidFill>
                </a:rPr>
                <a:t>2010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D2856C44-D3C4-48EB-88FE-B334C43631B2}"/>
                </a:ext>
              </a:extLst>
            </p:cNvPr>
            <p:cNvSpPr txBox="1"/>
            <p:nvPr/>
          </p:nvSpPr>
          <p:spPr>
            <a:xfrm>
              <a:off x="6401120" y="3967969"/>
              <a:ext cx="628447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>
                  <a:solidFill>
                    <a:srgbClr val="C00000"/>
                  </a:solidFill>
                </a:rPr>
                <a:t>2020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D4027D34-6D13-45E4-B913-1FB46AAC662B}"/>
                </a:ext>
              </a:extLst>
            </p:cNvPr>
            <p:cNvSpPr txBox="1"/>
            <p:nvPr/>
          </p:nvSpPr>
          <p:spPr>
            <a:xfrm>
              <a:off x="7932365" y="3977148"/>
              <a:ext cx="628447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>
                  <a:solidFill>
                    <a:srgbClr val="C00000"/>
                  </a:solidFill>
                </a:rPr>
                <a:t>2030</a:t>
              </a:r>
            </a:p>
          </p:txBody>
        </p:sp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A94AA306-DDFC-41CA-B954-789237886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2448655" y="3044478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FD0928E3-8F3C-42FB-AE97-19D0205FF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2178319" y="3043442"/>
              <a:ext cx="289110" cy="543983"/>
            </a:xfrm>
            <a:prstGeom prst="rect">
              <a:avLst/>
            </a:prstGeom>
          </p:spPr>
        </p:pic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EA7D281A-5D0E-4F2B-8C40-37C4046BE38D}"/>
                </a:ext>
              </a:extLst>
            </p:cNvPr>
            <p:cNvGrpSpPr/>
            <p:nvPr/>
          </p:nvGrpSpPr>
          <p:grpSpPr>
            <a:xfrm>
              <a:off x="2743140" y="2437678"/>
              <a:ext cx="720903" cy="547786"/>
              <a:chOff x="722307" y="11680052"/>
              <a:chExt cx="720903" cy="547786"/>
            </a:xfrm>
          </p:grpSpPr>
          <p:pic>
            <p:nvPicPr>
              <p:cNvPr id="19" name="Imagen 18">
                <a:extLst>
                  <a:ext uri="{FF2B5EF4-FFF2-40B4-BE49-F238E27FC236}">
                    <a16:creationId xmlns:a16="http://schemas.microsoft.com/office/drawing/2014/main" id="{6B950594-66E5-4D82-83FE-7021033C7E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1081823" y="11680052"/>
                <a:ext cx="361387" cy="547786"/>
              </a:xfrm>
              <a:prstGeom prst="rect">
                <a:avLst/>
              </a:prstGeom>
              <a:solidFill>
                <a:schemeClr val="accent1"/>
              </a:solidFill>
            </p:spPr>
          </p:pic>
          <p:pic>
            <p:nvPicPr>
              <p:cNvPr id="20" name="Imagen 19">
                <a:extLst>
                  <a:ext uri="{FF2B5EF4-FFF2-40B4-BE49-F238E27FC236}">
                    <a16:creationId xmlns:a16="http://schemas.microsoft.com/office/drawing/2014/main" id="{8333BB72-7F25-4AC5-B35A-A9AAC3BCB5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722307" y="11685042"/>
                <a:ext cx="330954" cy="509745"/>
              </a:xfrm>
              <a:prstGeom prst="rect">
                <a:avLst/>
              </a:prstGeom>
            </p:spPr>
          </p:pic>
        </p:grp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5CEAD347-2334-406D-8204-8FE55C03B465}"/>
                </a:ext>
              </a:extLst>
            </p:cNvPr>
            <p:cNvCxnSpPr>
              <a:cxnSpLocks/>
            </p:cNvCxnSpPr>
            <p:nvPr/>
          </p:nvCxnSpPr>
          <p:spPr>
            <a:xfrm>
              <a:off x="2222387" y="2985464"/>
              <a:ext cx="1762408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B458FA3-2642-4868-8376-FA9477407B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2944747" y="3043710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B55162B0-2602-4080-9B9E-4FFF4C536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2687282" y="3042563"/>
              <a:ext cx="289110" cy="543983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9E24FE12-AF04-4CF1-B03E-55BA171AB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3445407" y="3043710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0B4ADA81-06D4-487A-9617-A62CA1F83D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3176076" y="3042559"/>
              <a:ext cx="289110" cy="543983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3F35038B-D30A-4D64-A9D4-877A328EE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3699575" y="3049281"/>
              <a:ext cx="289110" cy="543983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48586D08-9651-4CFF-A95D-7C16EA198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4567285" y="3048955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DA4C0636-7051-4DEC-93D0-AE2B69CBE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4296949" y="3047919"/>
              <a:ext cx="289110" cy="543983"/>
            </a:xfrm>
            <a:prstGeom prst="rect">
              <a:avLst/>
            </a:prstGeom>
          </p:spPr>
        </p:pic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4E9A5BC0-BD55-4461-ABDC-6F20376B74A4}"/>
                </a:ext>
              </a:extLst>
            </p:cNvPr>
            <p:cNvGrpSpPr/>
            <p:nvPr/>
          </p:nvGrpSpPr>
          <p:grpSpPr>
            <a:xfrm>
              <a:off x="4723316" y="2442155"/>
              <a:ext cx="720903" cy="547786"/>
              <a:chOff x="2730409" y="11684529"/>
              <a:chExt cx="720903" cy="547786"/>
            </a:xfrm>
          </p:grpSpPr>
          <p:pic>
            <p:nvPicPr>
              <p:cNvPr id="30" name="Imagen 29">
                <a:extLst>
                  <a:ext uri="{FF2B5EF4-FFF2-40B4-BE49-F238E27FC236}">
                    <a16:creationId xmlns:a16="http://schemas.microsoft.com/office/drawing/2014/main" id="{3E284CF9-D673-469A-8B4F-FE4D0A70F5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3089925" y="11684529"/>
                <a:ext cx="361387" cy="547786"/>
              </a:xfrm>
              <a:prstGeom prst="rect">
                <a:avLst/>
              </a:prstGeom>
              <a:solidFill>
                <a:schemeClr val="accent1"/>
              </a:solidFill>
            </p:spPr>
          </p:pic>
          <p:pic>
            <p:nvPicPr>
              <p:cNvPr id="31" name="Imagen 30">
                <a:extLst>
                  <a:ext uri="{FF2B5EF4-FFF2-40B4-BE49-F238E27FC236}">
                    <a16:creationId xmlns:a16="http://schemas.microsoft.com/office/drawing/2014/main" id="{2CD6799F-0E96-40C3-B239-F974CF496D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2730409" y="11689519"/>
                <a:ext cx="330954" cy="509745"/>
              </a:xfrm>
              <a:prstGeom prst="rect">
                <a:avLst/>
              </a:prstGeom>
            </p:spPr>
          </p:pic>
        </p:grp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2709934D-AB9E-4E2B-9B65-F480F1168428}"/>
                </a:ext>
              </a:extLst>
            </p:cNvPr>
            <p:cNvCxnSpPr>
              <a:cxnSpLocks/>
            </p:cNvCxnSpPr>
            <p:nvPr/>
          </p:nvCxnSpPr>
          <p:spPr>
            <a:xfrm>
              <a:off x="4341017" y="2989941"/>
              <a:ext cx="1485501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E7B5BA0D-E498-4F69-A852-4D188F4F3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063377" y="3048187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34" name="Imagen 33">
              <a:extLst>
                <a:ext uri="{FF2B5EF4-FFF2-40B4-BE49-F238E27FC236}">
                  <a16:creationId xmlns:a16="http://schemas.microsoft.com/office/drawing/2014/main" id="{C081BB93-EB98-493E-9B93-4D0CF5A21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4805912" y="3047040"/>
              <a:ext cx="289110" cy="543983"/>
            </a:xfrm>
            <a:prstGeom prst="rect">
              <a:avLst/>
            </a:prstGeom>
          </p:spPr>
        </p:pic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80C2F625-4660-4B35-8EFF-0BE442CEE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564037" y="3048187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36" name="Imagen 35">
              <a:extLst>
                <a:ext uri="{FF2B5EF4-FFF2-40B4-BE49-F238E27FC236}">
                  <a16:creationId xmlns:a16="http://schemas.microsoft.com/office/drawing/2014/main" id="{99BE6202-90C6-4663-AF12-15727DCA8A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294706" y="3047036"/>
              <a:ext cx="289110" cy="543983"/>
            </a:xfrm>
            <a:prstGeom prst="rect">
              <a:avLst/>
            </a:prstGeom>
          </p:spPr>
        </p:pic>
        <p:pic>
          <p:nvPicPr>
            <p:cNvPr id="37" name="Imagen 36">
              <a:extLst>
                <a:ext uri="{FF2B5EF4-FFF2-40B4-BE49-F238E27FC236}">
                  <a16:creationId xmlns:a16="http://schemas.microsoft.com/office/drawing/2014/main" id="{8C23BE9D-BD9F-47CC-A71B-95DB614A5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423851" y="3046717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38" name="Imagen 37">
              <a:extLst>
                <a:ext uri="{FF2B5EF4-FFF2-40B4-BE49-F238E27FC236}">
                  <a16:creationId xmlns:a16="http://schemas.microsoft.com/office/drawing/2014/main" id="{25ECC838-8226-4162-9881-20EBD20E8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153515" y="3045681"/>
              <a:ext cx="289110" cy="543983"/>
            </a:xfrm>
            <a:prstGeom prst="rect">
              <a:avLst/>
            </a:prstGeom>
          </p:spPr>
        </p:pic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56520CB7-D872-4AD1-9A24-31C2E9CA9E2C}"/>
                </a:ext>
              </a:extLst>
            </p:cNvPr>
            <p:cNvGrpSpPr/>
            <p:nvPr/>
          </p:nvGrpSpPr>
          <p:grpSpPr>
            <a:xfrm>
              <a:off x="6458531" y="2439917"/>
              <a:ext cx="720903" cy="547786"/>
              <a:chOff x="2730409" y="11684529"/>
              <a:chExt cx="720903" cy="547786"/>
            </a:xfrm>
          </p:grpSpPr>
          <p:pic>
            <p:nvPicPr>
              <p:cNvPr id="40" name="Imagen 39">
                <a:extLst>
                  <a:ext uri="{FF2B5EF4-FFF2-40B4-BE49-F238E27FC236}">
                    <a16:creationId xmlns:a16="http://schemas.microsoft.com/office/drawing/2014/main" id="{688E648F-2A36-49FF-8106-BDCE038267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3089925" y="11684529"/>
                <a:ext cx="361387" cy="547786"/>
              </a:xfrm>
              <a:prstGeom prst="rect">
                <a:avLst/>
              </a:prstGeom>
              <a:solidFill>
                <a:schemeClr val="accent1"/>
              </a:solidFill>
            </p:spPr>
          </p:pic>
          <p:pic>
            <p:nvPicPr>
              <p:cNvPr id="41" name="Imagen 40">
                <a:extLst>
                  <a:ext uri="{FF2B5EF4-FFF2-40B4-BE49-F238E27FC236}">
                    <a16:creationId xmlns:a16="http://schemas.microsoft.com/office/drawing/2014/main" id="{B38E7F5C-250A-4E21-9E46-D9FBB51CAF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2730409" y="11689519"/>
                <a:ext cx="330954" cy="509745"/>
              </a:xfrm>
              <a:prstGeom prst="rect">
                <a:avLst/>
              </a:prstGeom>
            </p:spPr>
          </p:pic>
        </p:grp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DB766B2E-42C1-40AE-B4E8-2E75FD0A5017}"/>
                </a:ext>
              </a:extLst>
            </p:cNvPr>
            <p:cNvCxnSpPr>
              <a:cxnSpLocks/>
            </p:cNvCxnSpPr>
            <p:nvPr/>
          </p:nvCxnSpPr>
          <p:spPr>
            <a:xfrm>
              <a:off x="6197583" y="2987703"/>
              <a:ext cx="124279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6F5EC9DE-09E2-4C05-B79F-2879097EB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919943" y="3045949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44" name="Imagen 43">
              <a:extLst>
                <a:ext uri="{FF2B5EF4-FFF2-40B4-BE49-F238E27FC236}">
                  <a16:creationId xmlns:a16="http://schemas.microsoft.com/office/drawing/2014/main" id="{D7560070-1278-4AFF-866F-F3B4BEC70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662478" y="3044802"/>
              <a:ext cx="289110" cy="543983"/>
            </a:xfrm>
            <a:prstGeom prst="rect">
              <a:avLst/>
            </a:prstGeom>
          </p:spPr>
        </p:pic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671BD832-0985-4EA7-8C4C-9F82E42E0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51272" y="3044798"/>
              <a:ext cx="289110" cy="543983"/>
            </a:xfrm>
            <a:prstGeom prst="rect">
              <a:avLst/>
            </a:prstGeom>
          </p:spPr>
        </p:pic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F5C27466-971A-4FB6-ABE1-4768EF690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8055276" y="3044473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C2D2A011-9A2E-4D3B-AF96-F86E2A04DA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784940" y="3043437"/>
              <a:ext cx="289110" cy="543983"/>
            </a:xfrm>
            <a:prstGeom prst="rect">
              <a:avLst/>
            </a:prstGeom>
          </p:spPr>
        </p:pic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60ED00EF-C809-4CE5-A53C-1EECDCC39AA6}"/>
                </a:ext>
              </a:extLst>
            </p:cNvPr>
            <p:cNvGrpSpPr/>
            <p:nvPr/>
          </p:nvGrpSpPr>
          <p:grpSpPr>
            <a:xfrm>
              <a:off x="7919436" y="2437673"/>
              <a:ext cx="720903" cy="547786"/>
              <a:chOff x="2730409" y="11684529"/>
              <a:chExt cx="720903" cy="547786"/>
            </a:xfrm>
          </p:grpSpPr>
          <p:pic>
            <p:nvPicPr>
              <p:cNvPr id="49" name="Imagen 48">
                <a:extLst>
                  <a:ext uri="{FF2B5EF4-FFF2-40B4-BE49-F238E27FC236}">
                    <a16:creationId xmlns:a16="http://schemas.microsoft.com/office/drawing/2014/main" id="{86E50C9F-7560-4CBF-9840-9BFFAA4C9C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3089925" y="11684529"/>
                <a:ext cx="361387" cy="547786"/>
              </a:xfrm>
              <a:prstGeom prst="rect">
                <a:avLst/>
              </a:prstGeom>
              <a:solidFill>
                <a:schemeClr val="accent1"/>
              </a:solidFill>
            </p:spPr>
          </p:pic>
          <p:pic>
            <p:nvPicPr>
              <p:cNvPr id="50" name="Imagen 49">
                <a:extLst>
                  <a:ext uri="{FF2B5EF4-FFF2-40B4-BE49-F238E27FC236}">
                    <a16:creationId xmlns:a16="http://schemas.microsoft.com/office/drawing/2014/main" id="{E1C9F5B2-A088-4F34-AFF6-2886367052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>
                <a:off x="2730409" y="11689519"/>
                <a:ext cx="330954" cy="509745"/>
              </a:xfrm>
              <a:prstGeom prst="rect">
                <a:avLst/>
              </a:prstGeom>
            </p:spPr>
          </p:pic>
        </p:grp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DC81A938-A532-42B3-8E05-003EDACE3037}"/>
                </a:ext>
              </a:extLst>
            </p:cNvPr>
            <p:cNvCxnSpPr>
              <a:cxnSpLocks/>
            </p:cNvCxnSpPr>
            <p:nvPr/>
          </p:nvCxnSpPr>
          <p:spPr>
            <a:xfrm>
              <a:off x="7788962" y="2985459"/>
              <a:ext cx="981851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196612AD-9A9D-47CB-AA8B-C5F2CE2928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8551368" y="3043705"/>
              <a:ext cx="262481" cy="563003"/>
            </a:xfrm>
            <a:prstGeom prst="rect">
              <a:avLst/>
            </a:prstGeom>
            <a:solidFill>
              <a:schemeClr val="accent1"/>
            </a:solidFill>
          </p:spPr>
        </p:pic>
        <p:pic>
          <p:nvPicPr>
            <p:cNvPr id="53" name="Imagen 52">
              <a:extLst>
                <a:ext uri="{FF2B5EF4-FFF2-40B4-BE49-F238E27FC236}">
                  <a16:creationId xmlns:a16="http://schemas.microsoft.com/office/drawing/2014/main" id="{ED30036C-B1D1-4777-B069-84E7B4A97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8293903" y="3042558"/>
              <a:ext cx="289110" cy="543983"/>
            </a:xfrm>
            <a:prstGeom prst="rect">
              <a:avLst/>
            </a:prstGeom>
          </p:spPr>
        </p:pic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926F6234-4E57-46D0-ACAA-DC6D1B2638B0}"/>
                </a:ext>
              </a:extLst>
            </p:cNvPr>
            <p:cNvSpPr txBox="1"/>
            <p:nvPr/>
          </p:nvSpPr>
          <p:spPr>
            <a:xfrm>
              <a:off x="2717551" y="3616893"/>
              <a:ext cx="566835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/>
                <a:t>3,65</a:t>
              </a:r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B1B6189D-0353-40C7-A388-A5C1170E9236}"/>
                </a:ext>
              </a:extLst>
            </p:cNvPr>
            <p:cNvSpPr txBox="1"/>
            <p:nvPr/>
          </p:nvSpPr>
          <p:spPr>
            <a:xfrm>
              <a:off x="4717823" y="3626072"/>
              <a:ext cx="566835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/>
                <a:t>3,22</a:t>
              </a:r>
            </a:p>
          </p:txBody>
        </p: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5160E421-001A-458B-88C7-323B3C06798F}"/>
                </a:ext>
              </a:extLst>
            </p:cNvPr>
            <p:cNvSpPr txBox="1"/>
            <p:nvPr/>
          </p:nvSpPr>
          <p:spPr>
            <a:xfrm>
              <a:off x="6453035" y="3626072"/>
              <a:ext cx="566835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/>
                <a:t>2,52</a:t>
              </a:r>
            </a:p>
          </p:txBody>
        </p: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id="{E60081B6-BFC1-47EB-B4EA-535A645E3D6A}"/>
                </a:ext>
              </a:extLst>
            </p:cNvPr>
            <p:cNvSpPr txBox="1"/>
            <p:nvPr/>
          </p:nvSpPr>
          <p:spPr>
            <a:xfrm>
              <a:off x="7903896" y="3635251"/>
              <a:ext cx="566835" cy="35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/>
                <a:t>1,92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345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2E6AFBD0-E4F0-41F8-8B40-C0172E20EC18}"/>
              </a:ext>
            </a:extLst>
          </p:cNvPr>
          <p:cNvSpPr txBox="1"/>
          <p:nvPr/>
        </p:nvSpPr>
        <p:spPr>
          <a:xfrm>
            <a:off x="575536" y="819264"/>
            <a:ext cx="114640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buAutoNum type="arabicPeriod"/>
            </a:pPr>
            <a:r>
              <a:rPr lang="es-ES" sz="4400" b="1" dirty="0"/>
              <a:t>los territorios compiten</a:t>
            </a:r>
          </a:p>
          <a:p>
            <a:r>
              <a:rPr lang="es-ES" sz="4400" b="1" dirty="0"/>
              <a:t>	</a:t>
            </a:r>
            <a:r>
              <a:rPr lang="es-ES" sz="4400" dirty="0"/>
              <a:t>ciudades, regiones, estados, continentes…</a:t>
            </a:r>
            <a:endParaRPr lang="es-ES" sz="4400" b="1" dirty="0"/>
          </a:p>
          <a:p>
            <a:pPr marL="742950" indent="-742950">
              <a:buAutoNum type="arabicPeriod"/>
            </a:pPr>
            <a:endParaRPr lang="es-ES" sz="4400" b="1" dirty="0"/>
          </a:p>
          <a:p>
            <a:r>
              <a:rPr lang="es-ES" sz="4400" b="1" dirty="0"/>
              <a:t>2.	factores de competitividad</a:t>
            </a:r>
          </a:p>
          <a:p>
            <a:r>
              <a:rPr lang="es-ES" sz="4400" dirty="0"/>
              <a:t>	un ecosistema denso en conexiones</a:t>
            </a:r>
            <a:endParaRPr lang="en-US" sz="4400" b="1" dirty="0"/>
          </a:p>
          <a:p>
            <a:pPr marL="742950" indent="-742950">
              <a:buAutoNum type="arabicPeriod"/>
            </a:pPr>
            <a:endParaRPr lang="en-US" sz="4400" b="1" dirty="0"/>
          </a:p>
          <a:p>
            <a:pPr marL="900113" indent="-900113">
              <a:buAutoNum type="arabicPeriod" startAt="3"/>
            </a:pPr>
            <a:r>
              <a:rPr lang="en-US" sz="4400" b="1" dirty="0" err="1"/>
              <a:t>inversión</a:t>
            </a:r>
            <a:r>
              <a:rPr lang="en-US" sz="4400" b="1" dirty="0"/>
              <a:t> en I+D</a:t>
            </a:r>
          </a:p>
          <a:p>
            <a:r>
              <a:rPr lang="en-US" sz="4400" dirty="0"/>
              <a:t>	</a:t>
            </a:r>
            <a:r>
              <a:rPr lang="en-US" sz="4400" dirty="0" err="1"/>
              <a:t>fácil</a:t>
            </a:r>
            <a:r>
              <a:rPr lang="en-US" sz="4400" dirty="0"/>
              <a:t> de </a:t>
            </a:r>
            <a:r>
              <a:rPr lang="en-US" sz="4400" dirty="0" err="1"/>
              <a:t>ver</a:t>
            </a:r>
            <a:r>
              <a:rPr lang="en-US" sz="4400" dirty="0"/>
              <a:t>, </a:t>
            </a:r>
            <a:r>
              <a:rPr lang="en-US" sz="4400" dirty="0" err="1"/>
              <a:t>difícil</a:t>
            </a:r>
            <a:r>
              <a:rPr lang="en-US" sz="4400" dirty="0"/>
              <a:t> de </a:t>
            </a:r>
            <a:r>
              <a:rPr lang="en-US" sz="4400" dirty="0" err="1"/>
              <a:t>hacer</a:t>
            </a:r>
            <a:endParaRPr lang="en-US" sz="4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23B501A-7E55-488A-9522-29AD04B30FBA}"/>
              </a:ext>
            </a:extLst>
          </p:cNvPr>
          <p:cNvSpPr/>
          <p:nvPr/>
        </p:nvSpPr>
        <p:spPr>
          <a:xfrm>
            <a:off x="429488" y="2632369"/>
            <a:ext cx="11228541" cy="187036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F871969-34FC-46D9-9DE1-8854DE3AAC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26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650837D-85EA-4778-B3BF-2BACA60951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508"/>
          <a:stretch/>
        </p:blipFill>
        <p:spPr>
          <a:xfrm>
            <a:off x="1117600" y="1064290"/>
            <a:ext cx="9811657" cy="56938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D9182B4-37EF-402A-9D7B-9AB87270CFE6}"/>
              </a:ext>
            </a:extLst>
          </p:cNvPr>
          <p:cNvSpPr txBox="1"/>
          <p:nvPr/>
        </p:nvSpPr>
        <p:spPr>
          <a:xfrm>
            <a:off x="617100" y="445195"/>
            <a:ext cx="1051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Global </a:t>
            </a:r>
            <a:r>
              <a:rPr lang="es-ES" sz="2400" b="1" dirty="0" err="1"/>
              <a:t>Competitiveness</a:t>
            </a:r>
            <a:r>
              <a:rPr lang="es-ES" sz="2400" b="1" dirty="0"/>
              <a:t> </a:t>
            </a:r>
            <a:r>
              <a:rPr lang="es-ES" sz="2400" b="1" dirty="0" err="1"/>
              <a:t>Index</a:t>
            </a:r>
            <a:r>
              <a:rPr lang="es-ES" sz="2400" b="1" dirty="0"/>
              <a:t> 2017–2018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007FB61-8202-498B-B3FF-F8233207E0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1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D9182B4-37EF-402A-9D7B-9AB87270CFE6}"/>
              </a:ext>
            </a:extLst>
          </p:cNvPr>
          <p:cNvSpPr txBox="1"/>
          <p:nvPr/>
        </p:nvSpPr>
        <p:spPr>
          <a:xfrm>
            <a:off x="617100" y="445195"/>
            <a:ext cx="10515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Global </a:t>
            </a:r>
            <a:r>
              <a:rPr lang="es-ES" sz="2400" b="1" dirty="0" err="1"/>
              <a:t>Competitiveness</a:t>
            </a:r>
            <a:r>
              <a:rPr lang="es-ES" sz="2400" b="1" dirty="0"/>
              <a:t> </a:t>
            </a:r>
            <a:r>
              <a:rPr lang="es-ES" sz="2400" b="1" dirty="0" err="1"/>
              <a:t>Index</a:t>
            </a:r>
            <a:r>
              <a:rPr lang="es-ES" sz="2400" b="1" dirty="0"/>
              <a:t> 2017–2018</a:t>
            </a:r>
          </a:p>
          <a:p>
            <a:r>
              <a:rPr lang="es-ES" sz="2400" b="1" dirty="0" err="1"/>
              <a:t>Spain</a:t>
            </a:r>
            <a:endParaRPr lang="es-ES" sz="24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A97ABEF-E9FB-4B1E-B2A3-2BBDCC94E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00" y="1276192"/>
            <a:ext cx="11049000" cy="53816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E310D5B-CE9E-4747-B2E6-F8278CC77C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8" b="20946"/>
          <a:stretch/>
        </p:blipFill>
        <p:spPr>
          <a:xfrm>
            <a:off x="10598727" y="5999024"/>
            <a:ext cx="1593273" cy="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4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365</Words>
  <Application>Microsoft Office PowerPoint</Application>
  <PresentationFormat>Panorámica</PresentationFormat>
  <Paragraphs>158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DIN Next Rounded LT Pro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Dorronsoro Artabe</dc:creator>
  <cp:lastModifiedBy>Guillermo Dorronsoro Artabe</cp:lastModifiedBy>
  <cp:revision>12</cp:revision>
  <dcterms:created xsi:type="dcterms:W3CDTF">2018-05-01T05:51:47Z</dcterms:created>
  <dcterms:modified xsi:type="dcterms:W3CDTF">2018-05-03T05:37:45Z</dcterms:modified>
</cp:coreProperties>
</file>